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9" r:id="rId3"/>
    <p:sldId id="277" r:id="rId4"/>
    <p:sldId id="306" r:id="rId5"/>
    <p:sldId id="258" r:id="rId6"/>
    <p:sldId id="307" r:id="rId7"/>
    <p:sldId id="260" r:id="rId8"/>
    <p:sldId id="297" r:id="rId9"/>
    <p:sldId id="264" r:id="rId10"/>
    <p:sldId id="261" r:id="rId11"/>
    <p:sldId id="263" r:id="rId12"/>
    <p:sldId id="278" r:id="rId13"/>
    <p:sldId id="302" r:id="rId14"/>
    <p:sldId id="308" r:id="rId15"/>
    <p:sldId id="267" r:id="rId16"/>
    <p:sldId id="269" r:id="rId17"/>
    <p:sldId id="268" r:id="rId18"/>
    <p:sldId id="271" r:id="rId19"/>
    <p:sldId id="285" r:id="rId20"/>
    <p:sldId id="310" r:id="rId21"/>
    <p:sldId id="311" r:id="rId22"/>
    <p:sldId id="273" r:id="rId23"/>
    <p:sldId id="270" r:id="rId24"/>
    <p:sldId id="283" r:id="rId25"/>
    <p:sldId id="282" r:id="rId26"/>
    <p:sldId id="291" r:id="rId27"/>
    <p:sldId id="292" r:id="rId28"/>
    <p:sldId id="293" r:id="rId29"/>
    <p:sldId id="301" r:id="rId30"/>
    <p:sldId id="300" r:id="rId31"/>
    <p:sldId id="279" r:id="rId32"/>
    <p:sldId id="309" r:id="rId33"/>
    <p:sldId id="313" r:id="rId34"/>
    <p:sldId id="304" r:id="rId35"/>
    <p:sldId id="312" r:id="rId36"/>
    <p:sldId id="275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000099"/>
    <a:srgbClr val="3366FF"/>
    <a:srgbClr val="FFCC66"/>
    <a:srgbClr val="006600"/>
    <a:srgbClr val="33CC33"/>
    <a:srgbClr val="CCECFF"/>
    <a:srgbClr val="F0AE9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0" autoAdjust="0"/>
    <p:restoredTop sz="94678" autoAdjust="0"/>
  </p:normalViewPr>
  <p:slideViewPr>
    <p:cSldViewPr snapToGrid="0">
      <p:cViewPr>
        <p:scale>
          <a:sx n="50" d="100"/>
          <a:sy n="50" d="100"/>
        </p:scale>
        <p:origin x="-1308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DD340-927E-407A-BBDC-B3796783D677}" type="datetimeFigureOut">
              <a:rPr lang="en-US" smtClean="0"/>
              <a:t>11/5/2013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A0F17-9920-45D6-91CA-4010E24E42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061076" y="4350404"/>
            <a:ext cx="4741041" cy="3435679"/>
          </a:xfrm>
        </p:spPr>
        <p:txBody>
          <a:bodyPr/>
          <a:lstStyle/>
          <a:p>
            <a:endParaRPr lang="es-ES" sz="2100" dirty="0">
              <a:solidFill>
                <a:srgbClr val="000000"/>
              </a:solidFill>
              <a:latin typeface="Thorndale" pitchFamily="18"/>
              <a:ea typeface="Arial Unicode MS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ED91A0AD-576E-42EA-BBCE-81F29813A7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0DDBA-46AE-443E-BB6B-2CBE0E0FF4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0445D-764F-4DAC-8218-54364BB40D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E473C6CE-0BDF-49DC-AF6A-D3B44EB326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CA5D2603-C3FC-4929-AB2A-BC4A5C3615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324AC-D828-45E4-AF0A-EA34B78F30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9C7BC-DAC9-413D-A4BB-041F95EDE3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891A7AF3-FD2F-4FEF-B161-4728EF3B4B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2D95D-FB72-4107-87B8-8B75892294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7BA4A63F-AF69-4D57-8E53-DC2D117209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1EA9E5D8-3EA3-41F7-B722-A081391BB8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0783FD-1E71-40EF-9B02-579811C0CE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8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9.wav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2.wav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3.wav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4.wav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5.wav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7.wav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8.wav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3.wav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4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5.wav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6.wav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6.wav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6.wav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7.wav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8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5.wav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7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3889375"/>
          </a:xfrm>
        </p:spPr>
        <p:txBody>
          <a:bodyPr/>
          <a:lstStyle/>
          <a:p>
            <a:pPr eaLnBrk="1" hangingPunct="1"/>
            <a:r>
              <a:rPr lang="sr-Latn-RS" sz="5400" b="1" dirty="0" smtClean="0">
                <a:solidFill>
                  <a:srgbClr val="990000"/>
                </a:solidFill>
                <a:latin typeface="Century" pitchFamily="18" charset="0"/>
              </a:rPr>
              <a:t>THE</a:t>
            </a:r>
            <a:r>
              <a:rPr lang="en-US" sz="5400" b="1" dirty="0" smtClean="0">
                <a:solidFill>
                  <a:srgbClr val="990000"/>
                </a:solidFill>
                <a:latin typeface="Century" pitchFamily="18" charset="0"/>
              </a:rPr>
              <a:t> </a:t>
            </a:r>
            <a:r>
              <a:rPr lang="en-US" sz="5400" b="1" dirty="0" smtClean="0">
                <a:solidFill>
                  <a:srgbClr val="990000"/>
                </a:solidFill>
                <a:latin typeface="Century" pitchFamily="18" charset="0"/>
              </a:rPr>
              <a:t>ANIMALS</a:t>
            </a:r>
            <a:r>
              <a:rPr lang="ru-RU" sz="5400" b="1" dirty="0" smtClean="0">
                <a:solidFill>
                  <a:srgbClr val="990000"/>
                </a:solidFill>
                <a:latin typeface="Century" pitchFamily="18" charset="0"/>
              </a:rPr>
              <a:t> </a:t>
            </a:r>
            <a:r>
              <a:rPr lang="en-US" sz="5400" b="1" dirty="0" smtClean="0">
                <a:solidFill>
                  <a:srgbClr val="990000"/>
                </a:solidFill>
                <a:latin typeface="Century" pitchFamily="18" charset="0"/>
              </a:rPr>
              <a:t/>
            </a:r>
            <a:br>
              <a:rPr lang="en-US" sz="5400" b="1" dirty="0" smtClean="0">
                <a:solidFill>
                  <a:srgbClr val="990000"/>
                </a:solidFill>
                <a:latin typeface="Century" pitchFamily="18" charset="0"/>
              </a:rPr>
            </a:br>
            <a:r>
              <a:rPr lang="sr-Latn-RS" sz="5400" b="1" dirty="0" smtClean="0">
                <a:solidFill>
                  <a:srgbClr val="990000"/>
                </a:solidFill>
                <a:latin typeface="Century" pitchFamily="18" charset="0"/>
              </a:rPr>
              <a:t/>
            </a:r>
            <a:br>
              <a:rPr lang="sr-Latn-RS" sz="5400" b="1" dirty="0" smtClean="0">
                <a:solidFill>
                  <a:srgbClr val="990000"/>
                </a:solidFill>
                <a:latin typeface="Century" pitchFamily="18" charset="0"/>
              </a:rPr>
            </a:br>
            <a:r>
              <a:rPr lang="sr-Latn-RS" sz="3200" b="1" dirty="0" smtClean="0">
                <a:solidFill>
                  <a:srgbClr val="990000"/>
                </a:solidFill>
                <a:latin typeface="Century" pitchFamily="18" charset="0"/>
              </a:rPr>
              <a:t>Tomašević Snežana</a:t>
            </a:r>
            <a:br>
              <a:rPr lang="sr-Latn-RS" sz="3200" b="1" dirty="0" smtClean="0">
                <a:solidFill>
                  <a:srgbClr val="990000"/>
                </a:solidFill>
                <a:latin typeface="Century" pitchFamily="18" charset="0"/>
              </a:rPr>
            </a:br>
            <a:r>
              <a:rPr lang="sr-Latn-RS" sz="3200" b="1" dirty="0" smtClean="0">
                <a:solidFill>
                  <a:srgbClr val="990000"/>
                </a:solidFill>
                <a:latin typeface="Century" pitchFamily="18" charset="0"/>
              </a:rPr>
              <a:t>November, 2013</a:t>
            </a:r>
            <a:endParaRPr lang="ru-RU" sz="3200" b="1" dirty="0" smtClean="0">
              <a:solidFill>
                <a:srgbClr val="990000"/>
              </a:solidFill>
              <a:latin typeface="Century" pitchFamily="18" charset="0"/>
            </a:endParaRPr>
          </a:p>
        </p:txBody>
      </p:sp>
      <p:pic>
        <p:nvPicPr>
          <p:cNvPr id="4101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-6096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FLAMINGO</a:t>
            </a:r>
            <a:endParaRPr lang="ru-RU" b="1" dirty="0" smtClean="0"/>
          </a:p>
        </p:txBody>
      </p:sp>
      <p:pic>
        <p:nvPicPr>
          <p:cNvPr id="12291" name="Picture 6" descr="MPj040320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95400"/>
            <a:ext cx="8128000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0638" y="-47625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4"/>
                </p:tgtEl>
              </p:cMediaNode>
            </p:audio>
          </p:childTnLst>
        </p:cTn>
      </p:par>
    </p:tnLst>
    <p:bldLst>
      <p:bldP spid="122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PANDA</a:t>
            </a:r>
            <a:endParaRPr lang="ru-RU" b="1" dirty="0" smtClean="0"/>
          </a:p>
        </p:txBody>
      </p:sp>
      <p:pic>
        <p:nvPicPr>
          <p:cNvPr id="13315" name="Picture 5" descr="P01018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700" y="1174750"/>
            <a:ext cx="8394700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0638" y="-4572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0"/>
                </p:tgtEl>
              </p:cMediaNode>
            </p:audio>
          </p:childTnLst>
        </p:cTn>
      </p:par>
    </p:tnLst>
    <p:bldLst>
      <p:bldP spid="133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GORILLA</a:t>
            </a:r>
            <a:endParaRPr lang="ru-RU" b="1" dirty="0" smtClean="0"/>
          </a:p>
        </p:txBody>
      </p:sp>
      <p:pic>
        <p:nvPicPr>
          <p:cNvPr id="14339" name="Picture 8" descr="MPj018067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82962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0638" y="-547688"/>
            <a:ext cx="23336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14"/>
                </p:tgtEl>
              </p:cMediaNode>
            </p:audio>
          </p:childTnLst>
        </p:cTn>
      </p:par>
    </p:tnLst>
    <p:bldLst>
      <p:bldP spid="143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PARROT</a:t>
            </a:r>
            <a:endParaRPr lang="ru-RU" b="1" dirty="0" smtClean="0"/>
          </a:p>
        </p:txBody>
      </p:sp>
      <p:pic>
        <p:nvPicPr>
          <p:cNvPr id="15363" name="Picture 4" descr="P01021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47800"/>
            <a:ext cx="80772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0638" y="-4572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782"/>
                </p:tgtEl>
              </p:cMediaNode>
            </p:audio>
          </p:childTnLst>
        </p:cTn>
      </p:par>
    </p:tnLst>
    <p:bldLst>
      <p:bldP spid="153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ctr" eaLnBrk="1" hangingPunct="1"/>
            <a:r>
              <a:rPr lang="sr-Latn-RS" b="1" dirty="0" smtClean="0"/>
              <a:t>TURTLE</a:t>
            </a:r>
            <a:endParaRPr lang="ru-RU" b="1" dirty="0" smtClean="0"/>
          </a:p>
        </p:txBody>
      </p:sp>
      <p:pic>
        <p:nvPicPr>
          <p:cNvPr id="5" name="Picture 6" descr="TURTL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19150" y="1485841"/>
            <a:ext cx="7410450" cy="537215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75782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0638" y="-4572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782"/>
                </p:tgtEl>
              </p:cMediaNode>
            </p:audio>
          </p:childTnLst>
        </p:cTn>
      </p:par>
    </p:tnLst>
    <p:bldLst>
      <p:bldP spid="153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001712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FISH</a:t>
            </a:r>
            <a:endParaRPr lang="ru-RU" b="1" dirty="0" smtClean="0"/>
          </a:p>
        </p:txBody>
      </p:sp>
      <p:pic>
        <p:nvPicPr>
          <p:cNvPr id="23564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0638" y="-4572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5" descr="P01020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385888"/>
            <a:ext cx="830580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4"/>
                </p:tgtEl>
              </p:cMediaNode>
            </p:audio>
          </p:childTnLst>
        </p:cTn>
      </p:par>
    </p:tnLst>
    <p:bldLst>
      <p:bldP spid="174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982662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WHALE</a:t>
            </a:r>
            <a:endParaRPr lang="ru-RU" b="1" dirty="0" smtClean="0"/>
          </a:p>
        </p:txBody>
      </p:sp>
      <p:pic>
        <p:nvPicPr>
          <p:cNvPr id="18435" name="Picture 17" descr="MCj033233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" y="1625600"/>
            <a:ext cx="7537450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9" name="Picture 1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0638" y="-663575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19"/>
                </p:tgtEl>
              </p:cMediaNode>
            </p:audio>
          </p:childTnLst>
        </p:cTn>
      </p:par>
    </p:tnLst>
    <p:bldLst>
      <p:bldP spid="184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925512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SEA-HORSE</a:t>
            </a:r>
            <a:endParaRPr lang="ru-RU" b="1" dirty="0" smtClean="0"/>
          </a:p>
        </p:txBody>
      </p:sp>
      <p:pic>
        <p:nvPicPr>
          <p:cNvPr id="24583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0638" y="-6096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8" descr="Hippocamp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295400"/>
            <a:ext cx="529748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3"/>
                </p:tgtEl>
              </p:cMediaNode>
            </p:audio>
          </p:childTnLst>
        </p:cTn>
      </p:par>
    </p:tnLst>
    <p:bldLst>
      <p:bldP spid="194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/>
              <a:t>DOLPHIN</a:t>
            </a:r>
            <a:endParaRPr lang="ru-RU" b="1" dirty="0" smtClean="0"/>
          </a:p>
        </p:txBody>
      </p:sp>
      <p:pic>
        <p:nvPicPr>
          <p:cNvPr id="32776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0638" y="-4572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9" descr="dolphin_enrique_meza_c_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981200"/>
            <a:ext cx="54102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6"/>
                </p:tgtEl>
              </p:cMediaNode>
            </p:audio>
          </p:childTnLst>
        </p:cTn>
      </p:par>
    </p:tnLst>
    <p:bldLst>
      <p:bldP spid="204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STARFISH</a:t>
            </a:r>
            <a:endParaRPr lang="ru-RU" b="1" dirty="0" smtClean="0"/>
          </a:p>
        </p:txBody>
      </p:sp>
      <p:pic>
        <p:nvPicPr>
          <p:cNvPr id="21507" name="Picture 7" descr="MPj025549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0"/>
            <a:ext cx="822960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0638" y="-6096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377"/>
                </p:tgtEl>
              </p:cMediaNode>
            </p:audio>
          </p:childTnLst>
        </p:cTn>
      </p:par>
    </p:tnLst>
    <p:bldLst>
      <p:bldP spid="215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LION</a:t>
            </a:r>
            <a:endParaRPr lang="ru-RU" b="1" dirty="0" smtClean="0"/>
          </a:p>
        </p:txBody>
      </p:sp>
      <p:pic>
        <p:nvPicPr>
          <p:cNvPr id="4099" name="Picture 6" descr="P01018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" y="1150937"/>
            <a:ext cx="8229600" cy="542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3988" y="-6096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5"/>
                </p:tgtEl>
              </p:cMediaNode>
            </p:audio>
          </p:childTnLst>
        </p:cTn>
      </p:par>
    </p:tnLst>
    <p:bldLst>
      <p:bldP spid="409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 eaLnBrk="1" hangingPunct="1"/>
            <a:r>
              <a:rPr lang="sr-Latn-RS" b="1" dirty="0" smtClean="0"/>
              <a:t>SWAN</a:t>
            </a:r>
            <a:endParaRPr lang="ru-RU" b="1" dirty="0" smtClean="0"/>
          </a:p>
        </p:txBody>
      </p:sp>
      <p:pic>
        <p:nvPicPr>
          <p:cNvPr id="5" name="Picture 7" descr="SWA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3099" y="1419225"/>
            <a:ext cx="7768189" cy="5172075"/>
          </a:xfrm>
          <a:noFill/>
          <a:ln>
            <a:solidFill>
              <a:srgbClr val="000000"/>
            </a:solidFill>
          </a:ln>
        </p:spPr>
      </p:pic>
      <p:pic>
        <p:nvPicPr>
          <p:cNvPr id="5837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0638" y="-6096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377"/>
                </p:tgtEl>
              </p:cMediaNode>
            </p:audio>
          </p:childTnLst>
        </p:cTn>
      </p:par>
    </p:tnLst>
    <p:bldLst>
      <p:bldP spid="2150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 eaLnBrk="1" hangingPunct="1"/>
            <a:r>
              <a:rPr lang="sr-Latn-RS" b="1" dirty="0" smtClean="0"/>
              <a:t>DUCK</a:t>
            </a:r>
            <a:endParaRPr lang="ru-RU" b="1" dirty="0" smtClean="0"/>
          </a:p>
        </p:txBody>
      </p:sp>
      <p:pic>
        <p:nvPicPr>
          <p:cNvPr id="8" name="Picture 9" descr="duck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50" y="1223964"/>
            <a:ext cx="5412535" cy="5397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5837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0638" y="-6096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377"/>
                </p:tgtEl>
              </p:cMediaNode>
            </p:audio>
          </p:childTnLst>
        </p:cTn>
      </p:par>
    </p:tnLst>
    <p:bldLst>
      <p:bldP spid="2150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906462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KANGAROO</a:t>
            </a:r>
            <a:endParaRPr lang="ru-RU" b="1" dirty="0" smtClean="0"/>
          </a:p>
        </p:txBody>
      </p:sp>
      <p:pic>
        <p:nvPicPr>
          <p:cNvPr id="24579" name="Picture 4" descr="P0101936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514350" y="1435100"/>
            <a:ext cx="82296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0" y="-5334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1"/>
                </p:tgtEl>
              </p:cMediaNode>
            </p:audio>
          </p:childTnLst>
        </p:cTn>
      </p:par>
    </p:tnLst>
    <p:bldLst>
      <p:bldP spid="245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KOALA</a:t>
            </a:r>
            <a:endParaRPr lang="ru-RU" b="1" dirty="0" smtClean="0"/>
          </a:p>
        </p:txBody>
      </p:sp>
      <p:pic>
        <p:nvPicPr>
          <p:cNvPr id="26630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0638" y="-5334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7" descr="MPj0402259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143000"/>
            <a:ext cx="823595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0"/>
                </p:tgtEl>
              </p:cMediaNode>
            </p:audio>
          </p:childTnLst>
        </p:cTn>
      </p:par>
    </p:tnLst>
    <p:bldLst>
      <p:bldP spid="266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PENGUIN</a:t>
            </a:r>
            <a:endParaRPr lang="ru-RU" b="1" dirty="0" smtClean="0"/>
          </a:p>
        </p:txBody>
      </p:sp>
      <p:pic>
        <p:nvPicPr>
          <p:cNvPr id="52230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-233363"/>
            <a:ext cx="23336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7" descr="MPj040691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1027113"/>
            <a:ext cx="4597400" cy="56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30"/>
                </p:tgtEl>
              </p:cMediaNode>
            </p:audio>
          </p:childTnLst>
        </p:cTn>
      </p:par>
    </p:tnLst>
    <p:bldLst>
      <p:bldP spid="286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73112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POLAR</a:t>
            </a:r>
            <a:r>
              <a:rPr lang="en-US" b="1" dirty="0" smtClean="0"/>
              <a:t> </a:t>
            </a:r>
            <a:r>
              <a:rPr lang="en-US" b="1" dirty="0" smtClean="0"/>
              <a:t>BEAR</a:t>
            </a:r>
            <a:endParaRPr lang="ru-RU" b="1" dirty="0" smtClean="0"/>
          </a:p>
        </p:txBody>
      </p:sp>
      <p:pic>
        <p:nvPicPr>
          <p:cNvPr id="30723" name="Picture 4" descr="P01018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" y="1363192"/>
            <a:ext cx="7962900" cy="524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-6096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07"/>
                </p:tgtEl>
              </p:cMediaNode>
            </p:audio>
          </p:childTnLst>
        </p:cTn>
      </p:par>
    </p:tnLst>
    <p:bldLst>
      <p:bldP spid="307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FOX</a:t>
            </a:r>
            <a:endParaRPr lang="ru-RU" b="1" dirty="0" smtClean="0"/>
          </a:p>
        </p:txBody>
      </p:sp>
      <p:pic>
        <p:nvPicPr>
          <p:cNvPr id="33795" name="Picture 4" descr="P01019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90221"/>
            <a:ext cx="7772400" cy="512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6800" y="-4572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17"/>
                </p:tgtEl>
              </p:cMediaNode>
            </p:audio>
          </p:childTnLst>
        </p:cTn>
      </p:par>
    </p:tnLst>
    <p:bldLst>
      <p:bldP spid="3379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BEAR</a:t>
            </a:r>
            <a:endParaRPr lang="ru-RU" b="1" dirty="0" smtClean="0"/>
          </a:p>
        </p:txBody>
      </p:sp>
      <p:pic>
        <p:nvPicPr>
          <p:cNvPr id="34819" name="Picture 4" descr="P01020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390568"/>
            <a:ext cx="7962900" cy="523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6800" y="-6096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42"/>
                </p:tgtEl>
              </p:cMediaNode>
            </p:audio>
          </p:childTnLst>
        </p:cTn>
      </p:par>
    </p:tnLst>
    <p:bldLst>
      <p:bldP spid="348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SQUIRREL</a:t>
            </a:r>
            <a:endParaRPr lang="ru-RU" b="1" dirty="0" smtClean="0"/>
          </a:p>
        </p:txBody>
      </p:sp>
      <p:pic>
        <p:nvPicPr>
          <p:cNvPr id="35843" name="Picture 4" descr="P01018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13792"/>
            <a:ext cx="7886700" cy="519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6800" y="-6096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65"/>
                </p:tgtEl>
              </p:cMediaNode>
            </p:audio>
          </p:childTnLst>
        </p:cTn>
      </p:par>
    </p:tnLst>
    <p:bldLst>
      <p:bldP spid="358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887412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CAMEL</a:t>
            </a:r>
            <a:endParaRPr lang="ru-RU" b="1" dirty="0" smtClean="0"/>
          </a:p>
        </p:txBody>
      </p:sp>
      <p:pic>
        <p:nvPicPr>
          <p:cNvPr id="39939" name="Picture 5" descr="P0101791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628650" y="1181100"/>
            <a:ext cx="73152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6800" y="-5334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758"/>
                </p:tgtEl>
              </p:cMediaNode>
            </p:audio>
          </p:childTnLst>
        </p:cTn>
      </p:par>
    </p:tnLst>
    <p:bldLst>
      <p:bldP spid="399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849312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ZEBRA </a:t>
            </a:r>
            <a:endParaRPr lang="ru-RU" b="1" dirty="0" smtClean="0"/>
          </a:p>
        </p:txBody>
      </p:sp>
      <p:pic>
        <p:nvPicPr>
          <p:cNvPr id="5123" name="Picture 7" descr="P01019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" y="1128713"/>
            <a:ext cx="7391400" cy="548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6800" y="-7620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88"/>
                </p:tgtEl>
              </p:cMediaNode>
            </p:audio>
          </p:childTnLst>
        </p:cTn>
      </p:par>
    </p:tnLst>
    <p:bldLst>
      <p:bldP spid="51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SNAKE</a:t>
            </a:r>
          </a:p>
        </p:txBody>
      </p:sp>
      <p:pic>
        <p:nvPicPr>
          <p:cNvPr id="40963" name="Picture 4" descr="P01018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236339"/>
            <a:ext cx="7981950" cy="525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0638" y="-504825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734"/>
                </p:tgtEl>
              </p:cMediaNode>
            </p:audio>
          </p:childTnLst>
        </p:cTn>
      </p:par>
    </p:tnLst>
    <p:bldLst>
      <p:bldP spid="4096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LIZARD</a:t>
            </a:r>
            <a:endParaRPr lang="ru-RU" b="1" dirty="0" smtClean="0"/>
          </a:p>
        </p:txBody>
      </p:sp>
      <p:pic>
        <p:nvPicPr>
          <p:cNvPr id="41987" name="Picture 4" descr="P01018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1269796"/>
            <a:ext cx="8077200" cy="532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0638" y="-4572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34"/>
                </p:tgtEl>
              </p:cMediaNode>
            </p:audio>
          </p:childTnLst>
        </p:cTn>
      </p:par>
    </p:tnLst>
    <p:bldLst>
      <p:bldP spid="4198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 eaLnBrk="1" hangingPunct="1"/>
            <a:r>
              <a:rPr lang="sr-Latn-RS" b="1" dirty="0" smtClean="0"/>
              <a:t>OSTRICH</a:t>
            </a:r>
            <a:endParaRPr lang="ru-RU" b="1" dirty="0" smtClean="0"/>
          </a:p>
        </p:txBody>
      </p:sp>
      <p:pic>
        <p:nvPicPr>
          <p:cNvPr id="5" name="Picture 6" descr="ostrich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71850" y="960966"/>
            <a:ext cx="4422775" cy="589703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48134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0638" y="-4572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34"/>
                </p:tgtEl>
              </p:cMediaNode>
            </p:audio>
          </p:childTnLst>
        </p:cTn>
      </p:par>
    </p:tnLst>
    <p:bldLst>
      <p:bldP spid="4198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 eaLnBrk="1" hangingPunct="1"/>
            <a:r>
              <a:rPr lang="sr-Latn-RS" b="1" dirty="0" smtClean="0"/>
              <a:t>EAGLE</a:t>
            </a:r>
            <a:endParaRPr lang="ru-RU" b="1" dirty="0" smtClean="0"/>
          </a:p>
        </p:txBody>
      </p:sp>
      <p:pic>
        <p:nvPicPr>
          <p:cNvPr id="48134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0638" y="-4572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952501" y="1500215"/>
            <a:ext cx="7059330" cy="5067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34"/>
                </p:tgtEl>
              </p:cMediaNode>
            </p:audio>
          </p:childTnLst>
        </p:cTn>
      </p:par>
    </p:tnLst>
    <p:bldLst>
      <p:bldP spid="4198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830262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SCORPIO </a:t>
            </a:r>
            <a:endParaRPr lang="ru-RU" b="1" dirty="0" smtClean="0"/>
          </a:p>
        </p:txBody>
      </p:sp>
      <p:pic>
        <p:nvPicPr>
          <p:cNvPr id="43011" name="Picture 12" descr="MPj040697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346200"/>
            <a:ext cx="79248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9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0638" y="-233363"/>
            <a:ext cx="23336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909"/>
                </p:tgtEl>
              </p:cMediaNode>
            </p:audio>
          </p:childTnLst>
        </p:cTn>
      </p:par>
    </p:tnLst>
    <p:bldLst>
      <p:bldP spid="430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9294" y="630636"/>
            <a:ext cx="6666869" cy="544936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>
              <a:spcAft>
                <a:spcPts val="0"/>
              </a:spcAft>
              <a:buNone/>
            </a:pPr>
            <a:r>
              <a:rPr lang="es-ES" sz="30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HOW DO ANIMALS MOVE?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196810" y="1541157"/>
            <a:ext cx="1295755" cy="126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2802463" y="1646317"/>
            <a:ext cx="1587691" cy="109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5056972" y="1541483"/>
            <a:ext cx="1492992" cy="116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6918314" y="1529726"/>
            <a:ext cx="671062" cy="108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alphaModFix/>
            <a:lum/>
          </a:blip>
          <a:srcRect/>
          <a:stretch>
            <a:fillRect/>
          </a:stretch>
        </p:blipFill>
        <p:spPr>
          <a:xfrm>
            <a:off x="1156318" y="3958541"/>
            <a:ext cx="2007963" cy="120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alphaModFix/>
            <a:lum/>
          </a:blip>
          <a:srcRect/>
          <a:stretch>
            <a:fillRect/>
          </a:stretch>
        </p:blipFill>
        <p:spPr>
          <a:xfrm>
            <a:off x="3382091" y="3946786"/>
            <a:ext cx="1615122" cy="1176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alphaModFix/>
            <a:lum/>
          </a:blip>
          <a:srcRect/>
          <a:stretch>
            <a:fillRect/>
          </a:stretch>
        </p:blipFill>
        <p:spPr>
          <a:xfrm>
            <a:off x="5248330" y="3923271"/>
            <a:ext cx="1395027" cy="1048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alphaModFix/>
            <a:lum/>
          </a:blip>
          <a:srcRect/>
          <a:stretch>
            <a:fillRect/>
          </a:stretch>
        </p:blipFill>
        <p:spPr>
          <a:xfrm>
            <a:off x="6923865" y="3958869"/>
            <a:ext cx="1190932" cy="92358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634715" y="3141098"/>
            <a:ext cx="2510199" cy="435932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 err="1">
                <a:latin typeface="Edelfontmed" pitchFamily="18"/>
                <a:ea typeface="MS Gothic" pitchFamily="2"/>
                <a:cs typeface="Tahoma" pitchFamily="2"/>
              </a:rPr>
              <a:t>fly</a:t>
            </a:r>
            <a:endParaRPr lang="es-ES" sz="2400" b="1" dirty="0">
              <a:latin typeface="Edelfontmed" pitchFamily="18"/>
              <a:ea typeface="MS Gothic" pitchFamily="2"/>
              <a:cs typeface="Tahoma" pitchFamily="2"/>
            </a:endParaRPr>
          </a:p>
        </p:txBody>
      </p:sp>
      <p:sp>
        <p:nvSpPr>
          <p:cNvPr id="12" name="Straight Connector 11"/>
          <p:cNvSpPr/>
          <p:nvPr/>
        </p:nvSpPr>
        <p:spPr>
          <a:xfrm flipH="1" flipV="1">
            <a:off x="2311983" y="2860889"/>
            <a:ext cx="501908" cy="38537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endParaRPr lang="es-ES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13" name="Straight Connector 12"/>
          <p:cNvSpPr/>
          <p:nvPr/>
        </p:nvSpPr>
        <p:spPr>
          <a:xfrm flipV="1">
            <a:off x="2965738" y="2802430"/>
            <a:ext cx="432027" cy="42031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endParaRPr lang="es-ES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9331" y="2942535"/>
            <a:ext cx="2078171" cy="435932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 err="1">
                <a:latin typeface="Edelfontmed" pitchFamily="18"/>
                <a:ea typeface="MS Gothic" pitchFamily="2"/>
                <a:cs typeface="Tahoma" pitchFamily="2"/>
              </a:rPr>
              <a:t>walk</a:t>
            </a:r>
            <a:endParaRPr lang="es-ES" sz="2400" b="1" dirty="0">
              <a:latin typeface="Edelfontmed" pitchFamily="18"/>
              <a:ea typeface="MS Gothic" pitchFamily="2"/>
              <a:cs typeface="Tahoma" pitchFamily="2"/>
            </a:endParaRPr>
          </a:p>
        </p:txBody>
      </p:sp>
      <p:sp>
        <p:nvSpPr>
          <p:cNvPr id="15" name="Straight Connector 14"/>
          <p:cNvSpPr/>
          <p:nvPr/>
        </p:nvSpPr>
        <p:spPr>
          <a:xfrm flipH="1" flipV="1">
            <a:off x="6001358" y="2755728"/>
            <a:ext cx="455211" cy="32691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endParaRPr lang="es-ES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16" name="Straight Connector 15"/>
          <p:cNvSpPr/>
          <p:nvPr/>
        </p:nvSpPr>
        <p:spPr>
          <a:xfrm flipV="1">
            <a:off x="6806959" y="2627381"/>
            <a:ext cx="432027" cy="38504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endParaRPr lang="es-ES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76715" y="5534644"/>
            <a:ext cx="2195077" cy="406437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b="1" dirty="0" err="1">
                <a:latin typeface="Edelfontmed" pitchFamily="18"/>
                <a:ea typeface="MS Gothic" pitchFamily="2"/>
                <a:cs typeface="Tahoma" pitchFamily="2"/>
              </a:rPr>
              <a:t>swim</a:t>
            </a:r>
            <a:endParaRPr lang="es-ES" sz="2200" b="1" dirty="0">
              <a:latin typeface="Edelfontmed" pitchFamily="18"/>
              <a:ea typeface="MS Gothic" pitchFamily="2"/>
              <a:cs typeface="Tahoma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 flipH="1" flipV="1">
            <a:off x="2463502" y="5219489"/>
            <a:ext cx="700779" cy="467017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endParaRPr lang="es-ES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19" name="Straight Connector 18"/>
          <p:cNvSpPr/>
          <p:nvPr/>
        </p:nvSpPr>
        <p:spPr>
          <a:xfrm flipV="1">
            <a:off x="3572796" y="5137843"/>
            <a:ext cx="408516" cy="50196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endParaRPr lang="es-ES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86236" y="5371351"/>
            <a:ext cx="2416805" cy="406437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b="1" dirty="0" err="1">
                <a:latin typeface="Edelfontmed" pitchFamily="18"/>
                <a:ea typeface="MS Gothic" pitchFamily="2"/>
                <a:cs typeface="Tahoma" pitchFamily="2"/>
              </a:rPr>
              <a:t>slither</a:t>
            </a:r>
            <a:endParaRPr lang="es-ES" sz="2200" b="1" dirty="0">
              <a:latin typeface="Edelfontmed" pitchFamily="18"/>
              <a:ea typeface="MS Gothic" pitchFamily="2"/>
              <a:cs typeface="Tahoma" pitchFamily="2"/>
            </a:endParaRPr>
          </a:p>
        </p:txBody>
      </p:sp>
      <p:sp>
        <p:nvSpPr>
          <p:cNvPr id="21" name="Straight Connector 20"/>
          <p:cNvSpPr/>
          <p:nvPr/>
        </p:nvSpPr>
        <p:spPr>
          <a:xfrm flipH="1" flipV="1">
            <a:off x="6071240" y="5009168"/>
            <a:ext cx="642326" cy="43207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endParaRPr lang="es-ES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22" name="Straight Connector 21"/>
          <p:cNvSpPr/>
          <p:nvPr/>
        </p:nvSpPr>
        <p:spPr>
          <a:xfrm flipV="1">
            <a:off x="6970561" y="4962466"/>
            <a:ext cx="408516" cy="46734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spcBef>
                <a:spcPts val="0"/>
              </a:spcBef>
              <a:spcAft>
                <a:spcPts val="0"/>
              </a:spcAft>
              <a:buNone/>
            </a:pPr>
            <a:endParaRPr lang="es-ES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The End</a:t>
            </a:r>
            <a:endParaRPr lang="ru-RU" b="1" smtClean="0"/>
          </a:p>
        </p:txBody>
      </p:sp>
      <p:pic>
        <p:nvPicPr>
          <p:cNvPr id="40967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-5334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7" fill="hold"/>
                                        <p:tgtEl>
                                          <p:spTgt spid="409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6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/>
          <a:lstStyle/>
          <a:p>
            <a:pPr algn="ctr" eaLnBrk="1" hangingPunct="1"/>
            <a:r>
              <a:rPr lang="sr-Latn-RS" b="1" dirty="0" smtClean="0"/>
              <a:t>MONKEY</a:t>
            </a:r>
            <a:endParaRPr lang="ru-RU" b="1" dirty="0" smtClean="0"/>
          </a:p>
        </p:txBody>
      </p:sp>
      <p:pic>
        <p:nvPicPr>
          <p:cNvPr id="46088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6800" y="-7620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MONKEY-TA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28864" y="1562101"/>
            <a:ext cx="7748386" cy="496565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88"/>
                </p:tgtEl>
              </p:cMediaNode>
            </p:audio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/>
              <a:t>HIPPO</a:t>
            </a:r>
          </a:p>
        </p:txBody>
      </p:sp>
      <p:pic>
        <p:nvPicPr>
          <p:cNvPr id="6147" name="Picture 5" descr="P01020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0" y="1695450"/>
            <a:ext cx="7391400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0638" y="-490538"/>
            <a:ext cx="23336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1"/>
                </p:tgtEl>
              </p:cMediaNode>
            </p:audio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sr-Latn-RS" b="1" dirty="0" smtClean="0"/>
              <a:t>CROCODILE</a:t>
            </a:r>
            <a:endParaRPr lang="en-US" b="1" dirty="0" smtClean="0"/>
          </a:p>
        </p:txBody>
      </p:sp>
      <p:pic>
        <p:nvPicPr>
          <p:cNvPr id="6151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0638" y="-490538"/>
            <a:ext cx="23336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LLIGAT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465638" y="1314450"/>
            <a:ext cx="4164012" cy="530630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1"/>
                </p:tgtEl>
              </p:cMediaNode>
            </p:audio>
          </p:childTnLst>
        </p:cTn>
      </p:par>
    </p:tnLst>
    <p:bldLst>
      <p:bldP spid="61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ELEPHANT</a:t>
            </a:r>
            <a:endParaRPr lang="ru-RU" b="1" dirty="0" smtClean="0"/>
          </a:p>
        </p:txBody>
      </p:sp>
      <p:pic>
        <p:nvPicPr>
          <p:cNvPr id="8199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0638" y="-6096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9" descr="P01021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600200"/>
            <a:ext cx="7620000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9"/>
                </p:tgtEl>
              </p:cMediaNode>
            </p:audio>
          </p:childTnLst>
        </p:cTn>
      </p:par>
    </p:tnLst>
    <p:bldLst>
      <p:bldP spid="71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925512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GIRAFFE</a:t>
            </a:r>
            <a:endParaRPr lang="ru-RU" b="1" dirty="0" smtClean="0"/>
          </a:p>
        </p:txBody>
      </p:sp>
      <p:pic>
        <p:nvPicPr>
          <p:cNvPr id="8195" name="Picture 4" descr="P01018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" y="1238250"/>
            <a:ext cx="815340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-6858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662"/>
                </p:tgtEl>
              </p:cMediaNode>
            </p:audio>
          </p:childTnLst>
        </p:cTn>
      </p:par>
    </p:tnLst>
    <p:bldLst>
      <p:bldP spid="81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TIGER</a:t>
            </a:r>
            <a:endParaRPr lang="ru-RU" b="1" dirty="0" smtClean="0"/>
          </a:p>
        </p:txBody>
      </p:sp>
      <p:pic>
        <p:nvPicPr>
          <p:cNvPr id="11267" name="Picture 6" descr="P01019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8534400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0638" y="-6096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6"/>
                </p:tgtEl>
              </p:cMediaNode>
            </p:audio>
          </p:childTnLst>
        </p:cTn>
      </p:par>
    </p:tnLst>
    <p:bldLst>
      <p:bldP spid="11266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1436</TotalTime>
  <Words>47</Words>
  <Application>Microsoft Office PowerPoint</Application>
  <PresentationFormat>On-screen Show (4:3)</PresentationFormat>
  <Paragraphs>40</Paragraphs>
  <Slides>36</Slides>
  <Notes>1</Notes>
  <HiddenSlides>0</HiddenSlides>
  <MMClips>35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Oriel</vt:lpstr>
      <vt:lpstr>THE ANIMALS   Tomašević Snežana November, 2013</vt:lpstr>
      <vt:lpstr>LION</vt:lpstr>
      <vt:lpstr>ZEBRA </vt:lpstr>
      <vt:lpstr>MONKEY</vt:lpstr>
      <vt:lpstr>HIPPO</vt:lpstr>
      <vt:lpstr>CROCODILE</vt:lpstr>
      <vt:lpstr>ELEPHANT</vt:lpstr>
      <vt:lpstr>GIRAFFE</vt:lpstr>
      <vt:lpstr>TIGER</vt:lpstr>
      <vt:lpstr>FLAMINGO</vt:lpstr>
      <vt:lpstr>PANDA</vt:lpstr>
      <vt:lpstr>GORILLA</vt:lpstr>
      <vt:lpstr>PARROT</vt:lpstr>
      <vt:lpstr>TURTLE</vt:lpstr>
      <vt:lpstr>FISH</vt:lpstr>
      <vt:lpstr>WHALE</vt:lpstr>
      <vt:lpstr>SEA-HORSE</vt:lpstr>
      <vt:lpstr>DOLPHIN</vt:lpstr>
      <vt:lpstr>STARFISH</vt:lpstr>
      <vt:lpstr>SWAN</vt:lpstr>
      <vt:lpstr>DUCK</vt:lpstr>
      <vt:lpstr>KANGAROO</vt:lpstr>
      <vt:lpstr>KOALA</vt:lpstr>
      <vt:lpstr>PENGUIN</vt:lpstr>
      <vt:lpstr>POLAR BEAR</vt:lpstr>
      <vt:lpstr>FOX</vt:lpstr>
      <vt:lpstr>BEAR</vt:lpstr>
      <vt:lpstr>SQUIRREL</vt:lpstr>
      <vt:lpstr>CAMEL</vt:lpstr>
      <vt:lpstr>SNAKE</vt:lpstr>
      <vt:lpstr>LIZARD</vt:lpstr>
      <vt:lpstr>OSTRICH</vt:lpstr>
      <vt:lpstr>EAGLE</vt:lpstr>
      <vt:lpstr>SCORPIO </vt:lpstr>
      <vt:lpstr>Slide 35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Sneza</dc:creator>
  <cp:lastModifiedBy>Corporate Edition</cp:lastModifiedBy>
  <cp:revision>31</cp:revision>
  <cp:lastPrinted>1601-01-01T00:00:00Z</cp:lastPrinted>
  <dcterms:created xsi:type="dcterms:W3CDTF">1601-01-01T00:00:00Z</dcterms:created>
  <dcterms:modified xsi:type="dcterms:W3CDTF">2013-11-05T21:34:47Z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