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29"/>
  </p:notesMasterIdLst>
  <p:handoutMasterIdLst>
    <p:handoutMasterId r:id="rId30"/>
  </p:handoutMasterIdLst>
  <p:sldIdLst>
    <p:sldId id="256" r:id="rId7"/>
    <p:sldId id="268" r:id="rId8"/>
    <p:sldId id="269" r:id="rId9"/>
    <p:sldId id="293" r:id="rId10"/>
    <p:sldId id="289" r:id="rId11"/>
    <p:sldId id="275" r:id="rId12"/>
    <p:sldId id="282" r:id="rId13"/>
    <p:sldId id="285" r:id="rId14"/>
    <p:sldId id="297" r:id="rId15"/>
    <p:sldId id="299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296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arnes" initials="JB" lastIdx="3" clrIdx="0"/>
  <p:cmAuthor id="1" name="SIMONE" initials="S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CCECFF"/>
    <a:srgbClr val="FFFF99"/>
    <a:srgbClr val="FFFFCC"/>
    <a:srgbClr val="F2F589"/>
    <a:srgbClr val="E2F38B"/>
    <a:srgbClr val="CB9307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42" autoAdjust="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5-08-31T11:44:19.861" idx="3">
    <p:pos x="384" y="505"/>
    <p:text>I suggest a new screen, "Present Unreal Conditionals," highlighting the use of "were" in place of "be" for all persons, to come before this one.</p:text>
  </p:cm>
  <p:cm authorId="1" dt="2005-08-31T16:04:42.353" idx="2">
    <p:pos x="532" y="572"/>
    <p:text>John, the content needs to be changed as well.
Please give new content.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D36C9A4-DF00-4BCF-AADE-0884B750F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603EBC-5F6E-44F5-9045-18AF39D7B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6FA28-3FFD-424D-A7A8-8C2285370E6D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E245E8-F48C-4FDA-BBA4-8658BFB23EF9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5B2A3-4EBF-49B6-956C-2BD76A942F02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22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CE768-C1B1-4CB6-B6D6-55EF8A7FA1BE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70347-8351-4662-9974-FA26AE3DDEE6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A6CC2-CAA4-4AB4-AA72-781091587D9F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A78A4-23AD-412D-B19A-FA904BC01002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289BE-C4A6-48DC-B0F6-77997F48B66B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AC837-6A55-4B55-8266-1744B5C6271F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B9F37-054F-426D-A267-2FB8BAFBFB10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48ECE-34F1-4C34-A688-EF801DB1E0A0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10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5-with-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5486400" cy="175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86200"/>
            <a:ext cx="4800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5-with-tem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plong_cmyk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9988" y="1600200"/>
            <a:ext cx="5484812" cy="175577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1865" name="Rectangle 9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71700" y="3886200"/>
            <a:ext cx="4799013" cy="13716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spcBef>
                <a:spcPct val="20000"/>
              </a:spcBef>
              <a:defRPr sz="3200" b="0" i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7013"/>
            <a:ext cx="2171700" cy="589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013"/>
            <a:ext cx="6362700" cy="58991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013"/>
            <a:ext cx="4570413" cy="841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5-with-tem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plong_cmyk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39988" y="1600200"/>
            <a:ext cx="5484812" cy="1755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9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173288" y="3886200"/>
            <a:ext cx="4799012" cy="1371600"/>
          </a:xfrm>
          <a:ln algn="ctr"/>
        </p:spPr>
        <p:txBody>
          <a:bodyPr/>
          <a:lstStyle>
            <a:lvl1pPr marL="0" indent="0" algn="ctr"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403350"/>
            <a:ext cx="37338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403350"/>
            <a:ext cx="3733800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27013"/>
            <a:ext cx="1905000" cy="2243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27013"/>
            <a:ext cx="5562600" cy="2243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5-with-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5486400" cy="175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86200"/>
            <a:ext cx="4800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5-with-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5486400" cy="175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86200"/>
            <a:ext cx="4800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5-with-templ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long_cmyk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153025"/>
            <a:ext cx="137636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1600200"/>
            <a:ext cx="5486400" cy="175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1700" y="3886200"/>
            <a:ext cx="4800600" cy="1371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ECCCD7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971328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ECCCD7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451" name="Oval 19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ECCCD7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693" name="Rectangle 21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695" name="Oval 23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560513" y="227013"/>
            <a:ext cx="6024562" cy="841375"/>
          </a:xfrm>
          <a:prstGeom prst="roundRect">
            <a:avLst>
              <a:gd name="adj" fmla="val 16667"/>
            </a:avLst>
          </a:prstGeom>
          <a:solidFill>
            <a:srgbClr val="971328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1143000"/>
          </a:xfrm>
          <a:prstGeom prst="rect">
            <a:avLst/>
          </a:prstGeom>
          <a:solidFill>
            <a:srgbClr val="FCF4D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l">
              <a:lnSpc>
                <a:spcPct val="0"/>
              </a:lnSpc>
              <a:spcBef>
                <a:spcPct val="50000"/>
              </a:spcBef>
              <a:defRPr/>
            </a:pPr>
            <a:endParaRPr lang="en-US" sz="3200" b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8690" name="Picture 18" descr="1320h0763 notepad with p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307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403350"/>
            <a:ext cx="762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ECCCD7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971328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ECCCD7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971328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5760" cy="864"/>
            </a:xfrm>
            <a:prstGeom prst="rect">
              <a:avLst/>
            </a:prstGeom>
            <a:solidFill>
              <a:srgbClr val="ECCCD7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144" y="864"/>
              <a:ext cx="336" cy="288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864"/>
              <a:ext cx="144" cy="3456"/>
            </a:xfrm>
            <a:prstGeom prst="rect">
              <a:avLst/>
            </a:prstGeom>
            <a:solidFill>
              <a:srgbClr val="ECCCD7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144" y="866"/>
              <a:ext cx="576" cy="576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32" y="868"/>
              <a:ext cx="96" cy="48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AutoShape 17"/>
          <p:cNvSpPr>
            <a:spLocks noGrp="1" noChangeArrowheads="1"/>
          </p:cNvSpPr>
          <p:nvPr>
            <p:ph type="title"/>
          </p:nvPr>
        </p:nvSpPr>
        <p:spPr bwMode="auto">
          <a:xfrm>
            <a:off x="1562100" y="228600"/>
            <a:ext cx="6019800" cy="841375"/>
          </a:xfrm>
          <a:prstGeom prst="roundRect">
            <a:avLst>
              <a:gd name="adj" fmla="val 16667"/>
            </a:avLst>
          </a:prstGeom>
          <a:solidFill>
            <a:srgbClr val="971328"/>
          </a:solidFill>
          <a:ln w="57150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comments" Target="../comments/commen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76500" y="1571625"/>
            <a:ext cx="5638800" cy="1697038"/>
          </a:xfrm>
          <a:ln w="57150">
            <a:rou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Conditionals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5486400" cy="1371600"/>
          </a:xfrm>
        </p:spPr>
        <p:txBody>
          <a:bodyPr/>
          <a:lstStyle/>
          <a:p>
            <a:pPr eaLnBrk="1" hangingPunct="1"/>
            <a:r>
              <a:rPr lang="en-US" b="1" smtClean="0"/>
              <a:t>December, 2013</a:t>
            </a:r>
          </a:p>
          <a:p>
            <a:pPr eaLnBrk="1" hangingPunct="1"/>
            <a:r>
              <a:rPr lang="en-GB" b="1" smtClean="0"/>
              <a:t>Toma</a:t>
            </a:r>
            <a:r>
              <a:rPr lang="en-US" b="1" smtClean="0"/>
              <a:t>šević Snežana</a:t>
            </a:r>
            <a:endParaRPr lang="en-US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5800" y="1533525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800" spc="-300" dirty="0">
                <a:solidFill>
                  <a:srgbClr val="9E0000"/>
                </a:solidFill>
              </a:rPr>
              <a:t>P 5</a:t>
            </a:r>
          </a:p>
          <a:p>
            <a:pPr>
              <a:defRPr/>
            </a:pPr>
            <a:r>
              <a:rPr lang="en-GB" sz="4800" spc="-300" dirty="0">
                <a:solidFill>
                  <a:srgbClr val="9E0000"/>
                </a:solidFill>
              </a:rPr>
              <a:t>Unit 3</a:t>
            </a:r>
            <a:endParaRPr lang="en-US" sz="4800" spc="-300" dirty="0">
              <a:solidFill>
                <a:srgbClr val="9E0000"/>
              </a:solidFill>
            </a:endParaRPr>
          </a:p>
        </p:txBody>
      </p:sp>
      <p:pic>
        <p:nvPicPr>
          <p:cNvPr id="13317" name="Picture 14" descr="000803_1076_8478_v__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505200"/>
            <a:ext cx="190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70389"/>
            <a:ext cx="2362200" cy="1787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2</a:t>
            </a: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29200" y="152400"/>
            <a:ext cx="4114800" cy="1066800"/>
          </a:xfrm>
          <a:noFill/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0" i="1" kern="1200" dirty="0" smtClean="0">
                <a:solidFill>
                  <a:srgbClr val="000000"/>
                </a:solidFill>
              </a:rPr>
              <a:t>Write the sentences </a:t>
            </a:r>
            <a:br>
              <a:rPr lang="en-US" sz="2300" b="0" i="1" kern="1200" dirty="0" smtClean="0">
                <a:solidFill>
                  <a:srgbClr val="000000"/>
                </a:solidFill>
              </a:rPr>
            </a:br>
            <a:r>
              <a:rPr lang="en-US" sz="2300" b="0" i="1" kern="1200" dirty="0" smtClean="0">
                <a:solidFill>
                  <a:srgbClr val="000000"/>
                </a:solidFill>
              </a:rPr>
              <a:t>using the conditionals II</a:t>
            </a:r>
            <a:endParaRPr lang="en-US" sz="2300" b="0" i="1" kern="1200" dirty="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000" kern="0" dirty="0" err="1">
                <a:solidFill>
                  <a:sysClr val="windowText" lastClr="000000"/>
                </a:solidFill>
                <a:latin typeface="Arial" pitchFamily="34" charset="0"/>
              </a:rPr>
              <a:t>If</a:t>
            </a: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</a:rPr>
              <a:t> I ……….(BE )</a:t>
            </a:r>
          </a:p>
        </p:txBody>
      </p:sp>
      <p:pic>
        <p:nvPicPr>
          <p:cNvPr id="23" name="Picture 5" descr="BCAKNKRRLCA5LUB8WCAY0M27PCA9TXA0LCA2LBSUDCAEMATHSCAXVDQLSCACN7ARGCAIPCP22CAQDGNLUCACDUU38CAULSSYUCAV70OEHCAAUAMY4CAY5K29FCAB0S7OLCA1MLMQ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752600"/>
            <a:ext cx="863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3429000" y="1752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2400" kern="0" dirty="0">
                <a:solidFill>
                  <a:sysClr val="windowText" lastClr="000000"/>
                </a:solidFill>
                <a:latin typeface="Arial" pitchFamily="34" charset="0"/>
              </a:rPr>
              <a:t>,I </a:t>
            </a: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</a:rPr>
              <a:t>…………(BUY) a </a:t>
            </a:r>
          </a:p>
        </p:txBody>
      </p:sp>
      <p:pic>
        <p:nvPicPr>
          <p:cNvPr id="26" name="Picture 4" descr="8CAVQTAQNCAZRA6WFCAW0VHKWCAWEASKNCAT7ISTICA70GGPLCA9MCTZTCAU1P0K1CAKY213SCAA2SI2ACA99J925CAF026X2CATDBJ22CAEU0TWTCAKR1L8ZCA49PZ7CCA56Q5Q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10763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9"/>
          <p:cNvSpPr txBox="1">
            <a:spLocks noChangeArrowheads="1"/>
          </p:cNvSpPr>
          <p:nvPr/>
        </p:nvSpPr>
        <p:spPr bwMode="auto">
          <a:xfrm flipH="1">
            <a:off x="304800" y="2667000"/>
            <a:ext cx="4430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s-ES" sz="2000">
                <a:solidFill>
                  <a:schemeClr val="tx1"/>
                </a:solidFill>
              </a:rPr>
              <a:t> If Alonso ……… (HAVE) a faster</a:t>
            </a:r>
          </a:p>
        </p:txBody>
      </p:sp>
      <p:pic>
        <p:nvPicPr>
          <p:cNvPr id="28" name="Picture 11" descr="c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14600"/>
            <a:ext cx="8651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334000" y="26670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>
                <a:solidFill>
                  <a:schemeClr val="tx1"/>
                </a:solidFill>
              </a:rPr>
              <a:t>, he ………..(WIN) the race.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28600" y="34290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v"/>
            </a:pPr>
            <a:r>
              <a:rPr lang="es-ES" sz="2000">
                <a:solidFill>
                  <a:schemeClr val="tx1"/>
                </a:solidFill>
              </a:rPr>
              <a:t> If it …………( NOT/RAIN)</a:t>
            </a:r>
          </a:p>
        </p:txBody>
      </p:sp>
      <p:pic>
        <p:nvPicPr>
          <p:cNvPr id="31" name="Picture 17" descr="raining cats and do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200400"/>
            <a:ext cx="8905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4495800" y="33528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>
                <a:solidFill>
                  <a:schemeClr val="tx1"/>
                </a:solidFill>
              </a:rPr>
              <a:t>, we ………….(GO) for a walk in the </a:t>
            </a:r>
          </a:p>
        </p:txBody>
      </p:sp>
      <p:pic>
        <p:nvPicPr>
          <p:cNvPr id="33" name="Picture 19" descr="par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3733800"/>
            <a:ext cx="1046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457200" y="4648200"/>
            <a:ext cx="8382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</a:pPr>
            <a:r>
              <a:rPr lang="es-ES" sz="2000">
                <a:solidFill>
                  <a:schemeClr val="tx1"/>
                </a:solidFill>
              </a:rPr>
              <a:t>CHECK YOUR ANSWERS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s-ES" sz="2000">
                <a:solidFill>
                  <a:schemeClr val="tx1"/>
                </a:solidFill>
              </a:rPr>
              <a:t>If i were rich, I would buy a big house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s-ES" sz="2000">
                <a:solidFill>
                  <a:schemeClr val="tx1"/>
                </a:solidFill>
              </a:rPr>
              <a:t>If Alonso had a faster car, he would win the race</a:t>
            </a:r>
          </a:p>
          <a:p>
            <a:pPr marL="342900" indent="-342900" algn="l">
              <a:spcBef>
                <a:spcPct val="50000"/>
              </a:spcBef>
              <a:buFontTx/>
              <a:buAutoNum type="arabicPeriod"/>
            </a:pPr>
            <a:r>
              <a:rPr lang="es-ES" sz="2000">
                <a:solidFill>
                  <a:schemeClr val="tx1"/>
                </a:solidFill>
              </a:rPr>
              <a:t>If it didn’t rain cats and dogs, we would go for a walk in the park.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/>
      <p:bldP spid="29" grpId="0"/>
      <p:bldP spid="30" grpId="0"/>
      <p:bldP spid="32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304800" y="1752600"/>
            <a:ext cx="4343400" cy="378565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 would feel disappointed if Dave ___________ me to his birthday party. </a:t>
            </a: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Prostokąt 19"/>
          <p:cNvSpPr/>
          <p:nvPr/>
        </p:nvSpPr>
        <p:spPr>
          <a:xfrm>
            <a:off x="990600" y="3505200"/>
            <a:ext cx="3022636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didn’t invite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324100"/>
            <a:ext cx="34083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550" y="5334000"/>
            <a:ext cx="5505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9075" y="3702050"/>
            <a:ext cx="5005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228600" y="1447800"/>
            <a:ext cx="3733800" cy="378565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___________ if she fails the university entrance examination?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420938"/>
            <a:ext cx="4905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4975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257800"/>
            <a:ext cx="5505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04800" y="1981200"/>
            <a:ext cx="3473732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will Jane do</a:t>
            </a: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28600" y="2362200"/>
            <a:ext cx="4343400" cy="3170099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If my team ___________ the match, we will fall to the second division.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614613"/>
            <a:ext cx="2762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75100"/>
            <a:ext cx="4279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5340350"/>
            <a:ext cx="2762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1295400" y="2895600"/>
            <a:ext cx="1613740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loses</a:t>
            </a:r>
          </a:p>
        </p:txBody>
      </p:sp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8601" y="2209800"/>
            <a:ext cx="4953000" cy="3170099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If Helen’s parents ___________ Spanish, they could help her with her project.</a:t>
            </a:r>
          </a:p>
        </p:txBody>
      </p:sp>
      <p:sp>
        <p:nvSpPr>
          <p:cNvPr id="6" name="Prostokąt 5"/>
          <p:cNvSpPr/>
          <p:nvPr/>
        </p:nvSpPr>
        <p:spPr>
          <a:xfrm>
            <a:off x="1676400" y="2743200"/>
            <a:ext cx="1613740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knew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513" y="2420938"/>
            <a:ext cx="29019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2925" y="3730625"/>
            <a:ext cx="31273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8975" y="5157788"/>
            <a:ext cx="28352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1676400"/>
            <a:ext cx="3886200" cy="3170099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James ___________ his wife a BMW if he were richer.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914400" y="2209800"/>
            <a:ext cx="2912678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would buy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2379663"/>
            <a:ext cx="41338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825" y="3810000"/>
            <a:ext cx="55911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70388" y="5157788"/>
            <a:ext cx="4438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8600" y="2133600"/>
            <a:ext cx="5410200" cy="2554545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If you _________ cold, you can put on warm socks and a bathrobe.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895600" y="1981200"/>
            <a:ext cx="1373776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are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25" y="2636838"/>
            <a:ext cx="26209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838" y="3941763"/>
            <a:ext cx="248126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5373688"/>
            <a:ext cx="35718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13" ac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139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1">
                                          <p:stCondLst>
                                            <p:cond delay="113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2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3" accel="50000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387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40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2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8600" y="1752600"/>
            <a:ext cx="3962400" cy="378565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If I knew Linda’s address, I ___________ her a valentine card.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2492375"/>
            <a:ext cx="4670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788" y="3797300"/>
            <a:ext cx="4883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225" y="5229225"/>
            <a:ext cx="4992688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4"/>
          <p:cNvSpPr/>
          <p:nvPr/>
        </p:nvSpPr>
        <p:spPr>
          <a:xfrm>
            <a:off x="609600" y="3505200"/>
            <a:ext cx="3188912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would send</a:t>
            </a:r>
          </a:p>
        </p:txBody>
      </p:sp>
      <p:sp>
        <p:nvSpPr>
          <p:cNvPr id="9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" y="2057400"/>
            <a:ext cx="3791272" cy="3785652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If Mary ___________ better tomorrow, she should see a doctor.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09600" y="2590800"/>
            <a:ext cx="3188912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doesn’t feel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0988" y="2420938"/>
            <a:ext cx="4968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288" y="3854450"/>
            <a:ext cx="488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025" y="5221288"/>
            <a:ext cx="5291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8600" y="2209800"/>
            <a:ext cx="5715000" cy="2554545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dirty="0">
                <a:ln w="190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What would you do if you ___________ lost in a forest at night?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075" y="196850"/>
            <a:ext cx="14747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667000" y="2743200"/>
            <a:ext cx="1440160" cy="646331"/>
          </a:xfrm>
          <a:prstGeom prst="rect">
            <a:avLst/>
          </a:prstGeom>
          <a:noFill/>
        </p:spPr>
        <p:txBody>
          <a:bodyPr spcFirstLastPara="1">
            <a:spAutoFit/>
          </a:bodyPr>
          <a:lstStyle/>
          <a:p>
            <a:pPr>
              <a:defRPr/>
            </a:pPr>
            <a:r>
              <a:rPr lang="en-US" sz="36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DC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got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6038" y="2492375"/>
            <a:ext cx="2378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3860800"/>
            <a:ext cx="2578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3625" y="5300663"/>
            <a:ext cx="4144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/>
          <p:cNvSpPr txBox="1"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0" name="AutoShape 14"/>
          <p:cNvSpPr>
            <a:spLocks noGrp="1" noChangeArrowheads="1"/>
          </p:cNvSpPr>
          <p:nvPr>
            <p:ph type="title"/>
          </p:nvPr>
        </p:nvSpPr>
        <p:spPr>
          <a:xfrm>
            <a:off x="1979613" y="227013"/>
            <a:ext cx="5186362" cy="841375"/>
          </a:xfrm>
          <a:ln w="28575"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/>
              <a:t>Tired Traveler</a:t>
            </a:r>
          </a:p>
        </p:txBody>
      </p:sp>
      <p:pic>
        <p:nvPicPr>
          <p:cNvPr id="14339" name="Picture 7" descr="18303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2133600"/>
            <a:ext cx="35020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6" name="AutoShape 10"/>
          <p:cNvSpPr>
            <a:spLocks noChangeArrowheads="1"/>
          </p:cNvSpPr>
          <p:nvPr/>
        </p:nvSpPr>
        <p:spPr bwMode="auto">
          <a:xfrm>
            <a:off x="5486400" y="1295400"/>
            <a:ext cx="3657600" cy="1905000"/>
          </a:xfrm>
          <a:prstGeom prst="cloudCallout">
            <a:avLst>
              <a:gd name="adj1" fmla="val -61912"/>
              <a:gd name="adj2" fmla="val 40417"/>
            </a:avLst>
          </a:prstGeom>
          <a:solidFill>
            <a:schemeClr val="bg1"/>
          </a:solidFill>
          <a:ln w="28575">
            <a:solidFill>
              <a:srgbClr val="971328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marL="72000"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I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’d take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a taxi, if I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didn’t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spend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 all my money.</a:t>
            </a:r>
          </a:p>
        </p:txBody>
      </p:sp>
      <p:sp>
        <p:nvSpPr>
          <p:cNvPr id="173067" name="AutoShape 11"/>
          <p:cNvSpPr>
            <a:spLocks noChangeArrowheads="1"/>
          </p:cNvSpPr>
          <p:nvPr/>
        </p:nvSpPr>
        <p:spPr bwMode="auto">
          <a:xfrm>
            <a:off x="152400" y="1447800"/>
            <a:ext cx="3124200" cy="2057400"/>
          </a:xfrm>
          <a:prstGeom prst="cloudCallout">
            <a:avLst>
              <a:gd name="adj1" fmla="val 80333"/>
              <a:gd name="adj2" fmla="val 19907"/>
            </a:avLst>
          </a:prstGeom>
          <a:solidFill>
            <a:schemeClr val="bg1"/>
          </a:solidFill>
          <a:ln w="28575">
            <a:solidFill>
              <a:srgbClr val="971328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I</a:t>
            </a:r>
            <a:r>
              <a:rPr lang="sr-Latn-RS" sz="2400" dirty="0">
                <a:solidFill>
                  <a:schemeClr val="tx1"/>
                </a:solidFill>
                <a:latin typeface="Arial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sr-Latn-RS" sz="2400" dirty="0">
                <a:solidFill>
                  <a:schemeClr val="tx1"/>
                </a:solidFill>
                <a:latin typeface="Arial" pitchFamily="34" charset="0"/>
              </a:rPr>
              <a:t>somebod</a:t>
            </a:r>
            <a:r>
              <a:rPr lang="en-GB" sz="2400" dirty="0">
                <a:solidFill>
                  <a:schemeClr val="tx1"/>
                </a:solidFill>
                <a:latin typeface="Arial" pitchFamily="34" charset="0"/>
              </a:rPr>
              <a:t>y </a:t>
            </a:r>
            <a:r>
              <a:rPr lang="en-GB" sz="2400" dirty="0">
                <a:solidFill>
                  <a:schemeClr val="accent1"/>
                </a:solidFill>
                <a:latin typeface="Arial" pitchFamily="34" charset="0"/>
              </a:rPr>
              <a:t>appeared,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I 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would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ask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him for help.</a:t>
            </a:r>
          </a:p>
        </p:txBody>
      </p:sp>
      <p:sp>
        <p:nvSpPr>
          <p:cNvPr id="173069" name="AutoShape 13"/>
          <p:cNvSpPr>
            <a:spLocks noChangeArrowheads="1"/>
          </p:cNvSpPr>
          <p:nvPr/>
        </p:nvSpPr>
        <p:spPr bwMode="auto">
          <a:xfrm>
            <a:off x="228600" y="3886200"/>
            <a:ext cx="3276600" cy="2514600"/>
          </a:xfrm>
          <a:prstGeom prst="cloudCallout">
            <a:avLst>
              <a:gd name="adj1" fmla="val 71657"/>
              <a:gd name="adj2" fmla="val -83019"/>
            </a:avLst>
          </a:prstGeom>
          <a:solidFill>
            <a:schemeClr val="bg1"/>
          </a:solidFill>
          <a:ln w="28575">
            <a:solidFill>
              <a:srgbClr val="971328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If I </a:t>
            </a:r>
            <a:r>
              <a:rPr lang="en-US" sz="2400">
                <a:solidFill>
                  <a:srgbClr val="971328"/>
                </a:solidFill>
                <a:latin typeface="Arial" pitchFamily="34" charset="0"/>
              </a:rPr>
              <a:t>had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more money, I </a:t>
            </a:r>
            <a:r>
              <a:rPr lang="en-US" sz="2400">
                <a:solidFill>
                  <a:srgbClr val="971328"/>
                </a:solidFill>
                <a:latin typeface="Arial" pitchFamily="34" charset="0"/>
              </a:rPr>
              <a:t>would stay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at better hotels.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6" grpId="0" animBg="1"/>
      <p:bldP spid="173067" grpId="0" animBg="1"/>
      <p:bldP spid="1730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AutoShape 3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419600" cy="990600"/>
          </a:xfrm>
          <a:noFill/>
          <a:ln w="28575"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300" b="0" i="1" kern="1200" dirty="0" smtClean="0">
                <a:solidFill>
                  <a:srgbClr val="000000"/>
                </a:solidFill>
              </a:rPr>
              <a:t>Let’s make the </a:t>
            </a:r>
            <a:br>
              <a:rPr lang="en-US" sz="2300" b="0" i="1" kern="1200" dirty="0" smtClean="0">
                <a:solidFill>
                  <a:srgbClr val="000000"/>
                </a:solidFill>
              </a:rPr>
            </a:br>
            <a:r>
              <a:rPr lang="en-US" sz="2300" b="0" i="1" kern="1200" dirty="0" smtClean="0">
                <a:solidFill>
                  <a:srgbClr val="000000"/>
                </a:solidFill>
              </a:rPr>
              <a:t>II the conditionals sentences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 DRINK BLEACH/ </a:t>
            </a:r>
            <a:r>
              <a:rPr lang="es-ES" sz="2000" b="1" kern="1200" dirty="0" smtClean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DIE</a:t>
            </a:r>
            <a:endParaRPr lang="es-ES" sz="2000" b="1" kern="1200" dirty="0">
              <a:ln w="10541" cmpd="sng">
                <a:solidFill>
                  <a:prstClr val="black">
                    <a:lumMod val="75000"/>
                    <a:lumOff val="25000"/>
                  </a:prstClr>
                </a:solidFill>
                <a:prstDash val="solid"/>
              </a:ln>
              <a:cs typeface="Arial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cs typeface="Arial" pitchFamily="34" charset="0"/>
              </a:rPr>
              <a:t> </a:t>
            </a: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BE DOCTOR/CURE YOU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cs typeface="Arial" pitchFamily="34" charset="0"/>
              </a:rPr>
              <a:t> </a:t>
            </a: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EAT A LOT/ GET FAT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 BE ALPINIST/ GET TO THE TOP OF THE WORLD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 HAVE A FASTER CAR/ ARRIVE EARLIER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 BE YOUR FATHER/ PUNISH YOU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 NOT EAT WELL/ GET ILL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 BE YOU/ NOT DO THIS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000" b="1" kern="1200" dirty="0">
                <a:ln w="10541" cmpd="sng">
                  <a:solidFill>
                    <a:prstClr val="black">
                      <a:lumMod val="75000"/>
                      <a:lumOff val="25000"/>
                    </a:prstClr>
                  </a:solidFill>
                  <a:prstDash val="solid"/>
                </a:ln>
                <a:cs typeface="Arial" pitchFamily="34" charset="0"/>
              </a:rPr>
              <a:t> SPEAK FRENCH/ UNDERSTAND 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5" name="AutoShape 2"/>
          <p:cNvSpPr txBox="1">
            <a:spLocks noChangeArrowheads="1"/>
          </p:cNvSpPr>
          <p:nvPr/>
        </p:nvSpPr>
        <p:spPr bwMode="auto">
          <a:xfrm>
            <a:off x="0" y="228600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s-ES" sz="2200" smtClean="0">
                <a:cs typeface="Arial" charset="0"/>
              </a:rPr>
              <a:t>     1.If they……..(</a:t>
            </a:r>
            <a:r>
              <a:rPr lang="es-ES" sz="2200" b="1" i="1" smtClean="0">
                <a:cs typeface="Arial" charset="0"/>
              </a:rPr>
              <a:t>HAVE</a:t>
            </a:r>
            <a:r>
              <a:rPr lang="es-ES" sz="2200" smtClean="0">
                <a:cs typeface="Arial" charset="0"/>
              </a:rPr>
              <a:t>) enough money, they </a:t>
            </a:r>
            <a:r>
              <a:rPr lang="es-ES" sz="2200" b="1" i="1" smtClean="0">
                <a:cs typeface="Arial" charset="0"/>
              </a:rPr>
              <a:t>…….(BUY)</a:t>
            </a:r>
            <a:r>
              <a:rPr lang="es-ES" sz="2200" smtClean="0">
                <a:cs typeface="Arial" charset="0"/>
              </a:rPr>
              <a:t> a new car.</a:t>
            </a:r>
            <a:br>
              <a:rPr lang="es-ES" sz="2200" smtClean="0">
                <a:cs typeface="Arial" charset="0"/>
              </a:rPr>
            </a:br>
            <a:r>
              <a:rPr lang="es-ES" sz="2200" smtClean="0">
                <a:cs typeface="Arial" charset="0"/>
              </a:rPr>
              <a:t>2. If he </a:t>
            </a:r>
            <a:r>
              <a:rPr lang="es-ES" sz="2200" b="1" i="1" smtClean="0">
                <a:cs typeface="Arial" charset="0"/>
              </a:rPr>
              <a:t>……..(BE)</a:t>
            </a:r>
            <a:r>
              <a:rPr lang="es-ES" sz="2200" smtClean="0">
                <a:cs typeface="Arial" charset="0"/>
              </a:rPr>
              <a:t> my friend, I </a:t>
            </a:r>
            <a:r>
              <a:rPr lang="es-ES" sz="2200" b="1" i="1" smtClean="0">
                <a:cs typeface="Arial" charset="0"/>
              </a:rPr>
              <a:t>………..(INVITE)</a:t>
            </a:r>
            <a:r>
              <a:rPr lang="es-ES" sz="2200" smtClean="0">
                <a:cs typeface="Arial" charset="0"/>
              </a:rPr>
              <a:t> him.</a:t>
            </a:r>
            <a:br>
              <a:rPr lang="es-ES" sz="2200" smtClean="0">
                <a:cs typeface="Arial" charset="0"/>
              </a:rPr>
            </a:br>
            <a:r>
              <a:rPr lang="es-ES" sz="2200" smtClean="0">
                <a:cs typeface="Arial" charset="0"/>
              </a:rPr>
              <a:t>3. The Smiths </a:t>
            </a:r>
            <a:r>
              <a:rPr lang="es-ES" sz="2200" b="1" i="1" smtClean="0">
                <a:cs typeface="Arial" charset="0"/>
              </a:rPr>
              <a:t>……….(GO)</a:t>
            </a:r>
            <a:r>
              <a:rPr lang="es-ES" sz="2200" smtClean="0">
                <a:cs typeface="Arial" charset="0"/>
              </a:rPr>
              <a:t> on holiday if they </a:t>
            </a:r>
            <a:r>
              <a:rPr lang="es-ES" sz="2200" b="1" i="1" smtClean="0">
                <a:cs typeface="Arial" charset="0"/>
              </a:rPr>
              <a:t>………..(HAVE)</a:t>
            </a:r>
            <a:r>
              <a:rPr lang="es-ES" sz="2200" smtClean="0">
                <a:cs typeface="Arial" charset="0"/>
              </a:rPr>
              <a:t> time.</a:t>
            </a:r>
            <a:br>
              <a:rPr lang="es-ES" sz="2200" smtClean="0">
                <a:cs typeface="Arial" charset="0"/>
              </a:rPr>
            </a:br>
            <a:r>
              <a:rPr lang="es-ES" sz="2200" smtClean="0">
                <a:cs typeface="Arial" charset="0"/>
              </a:rPr>
              <a:t>4. If Susan </a:t>
            </a:r>
            <a:r>
              <a:rPr lang="es-ES" sz="2200" b="1" i="1" smtClean="0">
                <a:cs typeface="Arial" charset="0"/>
              </a:rPr>
              <a:t>………..(STUDY)</a:t>
            </a:r>
            <a:r>
              <a:rPr lang="es-ES" sz="2200" smtClean="0">
                <a:cs typeface="Arial" charset="0"/>
              </a:rPr>
              <a:t> harder, she </a:t>
            </a:r>
            <a:r>
              <a:rPr lang="es-ES" sz="2200" b="1" i="1" smtClean="0">
                <a:cs typeface="Arial" charset="0"/>
              </a:rPr>
              <a:t>………(BE)</a:t>
            </a:r>
            <a:r>
              <a:rPr lang="es-ES" sz="2200" smtClean="0">
                <a:cs typeface="Arial" charset="0"/>
              </a:rPr>
              <a:t> better at school.</a:t>
            </a:r>
            <a:br>
              <a:rPr lang="es-ES" sz="2200" smtClean="0">
                <a:cs typeface="Arial" charset="0"/>
              </a:rPr>
            </a:br>
            <a:r>
              <a:rPr lang="es-ES" sz="2200" smtClean="0">
                <a:cs typeface="Arial" charset="0"/>
              </a:rPr>
              <a:t>5. We </a:t>
            </a:r>
            <a:r>
              <a:rPr lang="es-ES" sz="2200" b="1" i="1" smtClean="0">
                <a:cs typeface="Arial" charset="0"/>
              </a:rPr>
              <a:t>……….(CALL)</a:t>
            </a:r>
            <a:r>
              <a:rPr lang="es-ES" sz="2200" smtClean="0">
                <a:cs typeface="Arial" charset="0"/>
              </a:rPr>
              <a:t> the police if we </a:t>
            </a:r>
            <a:r>
              <a:rPr lang="es-ES" sz="2200" b="1" i="1" smtClean="0">
                <a:cs typeface="Arial" charset="0"/>
              </a:rPr>
              <a:t>……….(SEE)</a:t>
            </a:r>
            <a:r>
              <a:rPr lang="es-ES" sz="2200" smtClean="0">
                <a:cs typeface="Arial" charset="0"/>
              </a:rPr>
              <a:t> a burglar.</a:t>
            </a:r>
            <a:br>
              <a:rPr lang="es-ES" sz="2200" smtClean="0">
                <a:cs typeface="Arial" charset="0"/>
              </a:rPr>
            </a:br>
            <a:r>
              <a:rPr lang="es-ES" sz="2200" smtClean="0">
                <a:cs typeface="Arial" charset="0"/>
              </a:rPr>
              <a:t>6. If the pupils </a:t>
            </a:r>
            <a:r>
              <a:rPr lang="es-ES" sz="2200" b="1" i="1" smtClean="0">
                <a:cs typeface="Arial" charset="0"/>
              </a:rPr>
              <a:t>……….(HAVE)</a:t>
            </a:r>
            <a:r>
              <a:rPr lang="es-ES" sz="2200" smtClean="0">
                <a:cs typeface="Arial" charset="0"/>
              </a:rPr>
              <a:t> no school, they </a:t>
            </a:r>
            <a:r>
              <a:rPr lang="es-ES" sz="2200" b="1" i="1" smtClean="0">
                <a:cs typeface="Arial" charset="0"/>
              </a:rPr>
              <a:t>………(PLAY)</a:t>
            </a:r>
            <a:r>
              <a:rPr lang="es-ES" sz="2200" smtClean="0">
                <a:cs typeface="Arial" charset="0"/>
              </a:rPr>
              <a:t> football.</a:t>
            </a:r>
            <a:br>
              <a:rPr lang="es-ES" sz="2200" smtClean="0">
                <a:cs typeface="Arial" charset="0"/>
              </a:rPr>
            </a:br>
            <a:r>
              <a:rPr lang="es-ES" sz="2200" smtClean="0">
                <a:cs typeface="Arial" charset="0"/>
              </a:rPr>
              <a:t>7. If I </a:t>
            </a:r>
            <a:r>
              <a:rPr lang="es-ES" sz="2200" b="1" i="1" smtClean="0">
                <a:cs typeface="Arial" charset="0"/>
              </a:rPr>
              <a:t>…………(COME)</a:t>
            </a:r>
            <a:r>
              <a:rPr lang="es-ES" sz="2200" smtClean="0">
                <a:cs typeface="Arial" charset="0"/>
              </a:rPr>
              <a:t> home early, my father ……</a:t>
            </a:r>
            <a:r>
              <a:rPr lang="es-ES" sz="2200" b="1" i="1" smtClean="0">
                <a:cs typeface="Arial" charset="0"/>
              </a:rPr>
              <a:t>(NOT BE) </a:t>
            </a:r>
            <a:r>
              <a:rPr lang="es-ES" sz="2200" smtClean="0">
                <a:cs typeface="Arial" charset="0"/>
              </a:rPr>
              <a:t>angry.</a:t>
            </a:r>
            <a:br>
              <a:rPr lang="es-ES" sz="2200" smtClean="0">
                <a:cs typeface="Arial" charset="0"/>
              </a:rPr>
            </a:br>
            <a:r>
              <a:rPr lang="es-ES" sz="2200" smtClean="0">
                <a:cs typeface="Arial" charset="0"/>
              </a:rPr>
              <a:t>8. If I………… </a:t>
            </a:r>
            <a:r>
              <a:rPr lang="es-ES" sz="2200" b="1" i="1" smtClean="0">
                <a:cs typeface="Arial" charset="0"/>
              </a:rPr>
              <a:t>(BE)</a:t>
            </a:r>
            <a:r>
              <a:rPr lang="es-ES" sz="2200" smtClean="0">
                <a:cs typeface="Arial" charset="0"/>
              </a:rPr>
              <a:t> you, I………….. </a:t>
            </a:r>
            <a:r>
              <a:rPr lang="es-ES" sz="2200" b="1" i="1" smtClean="0">
                <a:cs typeface="Arial" charset="0"/>
              </a:rPr>
              <a:t>(NOT GO)</a:t>
            </a:r>
            <a:r>
              <a:rPr lang="es-ES" sz="2200" smtClean="0">
                <a:cs typeface="Arial" charset="0"/>
              </a:rPr>
              <a:t> to the party.</a:t>
            </a:r>
            <a:endParaRPr lang="en-US" sz="2200" smtClean="0">
              <a:cs typeface="Arial" charset="0"/>
            </a:endParaRPr>
          </a:p>
        </p:txBody>
      </p:sp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0" y="228600"/>
            <a:ext cx="4570413" cy="841375"/>
          </a:xfrm>
          <a:prstGeom prst="homePlate">
            <a:avLst>
              <a:gd name="adj" fmla="val 135802"/>
            </a:avLst>
          </a:prstGeom>
          <a:solidFill>
            <a:srgbClr val="971328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68392" dir="4091915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Practice 4</a:t>
            </a:r>
          </a:p>
        </p:txBody>
      </p:sp>
      <p:sp>
        <p:nvSpPr>
          <p:cNvPr id="5" name="AutoShape 3"/>
          <p:cNvSpPr>
            <a:spLocks noGrp="1" noChangeArrowheads="1"/>
          </p:cNvSpPr>
          <p:nvPr>
            <p:ph type="title"/>
          </p:nvPr>
        </p:nvSpPr>
        <p:spPr>
          <a:xfrm>
            <a:off x="4572000" y="152400"/>
            <a:ext cx="4572000" cy="841375"/>
          </a:xfrm>
          <a:noFill/>
          <a:ln w="28575"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300" b="0" i="1" kern="1200" dirty="0" smtClean="0">
                <a:solidFill>
                  <a:srgbClr val="000000"/>
                </a:solidFill>
              </a:rPr>
              <a:t>Complete the</a:t>
            </a:r>
            <a:br>
              <a:rPr lang="en-US" sz="2300" b="0" i="1" kern="1200" dirty="0" smtClean="0">
                <a:solidFill>
                  <a:srgbClr val="000000"/>
                </a:solidFill>
              </a:rPr>
            </a:br>
            <a:r>
              <a:rPr lang="en-US" sz="2300" b="0" i="1" kern="1200" dirty="0" smtClean="0">
                <a:solidFill>
                  <a:srgbClr val="000000"/>
                </a:solidFill>
              </a:rPr>
              <a:t>II conditionals sentences </a:t>
            </a:r>
            <a:endParaRPr lang="en-US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600200"/>
            <a:ext cx="8458200" cy="533400"/>
          </a:xfrm>
          <a:prstGeom prst="rect">
            <a:avLst/>
          </a:prstGeom>
          <a:solidFill>
            <a:srgbClr val="CCECFF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es-ES" sz="2200">
                <a:solidFill>
                  <a:schemeClr val="tx1"/>
                </a:solidFill>
                <a:cs typeface="Arial" charset="0"/>
              </a:rPr>
              <a:t>If they HAD enough money, they </a:t>
            </a:r>
            <a:r>
              <a:rPr lang="es-ES" sz="2200" i="1">
                <a:solidFill>
                  <a:schemeClr val="tx1"/>
                </a:solidFill>
                <a:cs typeface="Arial" charset="0"/>
              </a:rPr>
              <a:t>WOULD BUY </a:t>
            </a:r>
            <a:r>
              <a:rPr lang="es-ES" sz="2200">
                <a:solidFill>
                  <a:schemeClr val="tx1"/>
                </a:solidFill>
                <a:cs typeface="Arial" charset="0"/>
              </a:rPr>
              <a:t> a new car.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2133600"/>
            <a:ext cx="8458200" cy="533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he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WERE 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my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friend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INVITE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him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2667000"/>
            <a:ext cx="8458200" cy="533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Smiths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……….WOULD GO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holiday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time.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85800" y="3124200"/>
            <a:ext cx="8458200" cy="533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Susan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STUDIED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harder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 BE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657600"/>
            <a:ext cx="8458200" cy="533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 CALL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SAW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burglar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4191000"/>
            <a:ext cx="8458200" cy="533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pupils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 PLAY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football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5800" y="4724400"/>
            <a:ext cx="8458200" cy="533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CAME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home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my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father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 NOT BE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angry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5257800"/>
            <a:ext cx="8458200" cy="533400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I </a:t>
            </a:r>
            <a:r>
              <a:rPr lang="es-ES" sz="2200" i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WOULDN’T GO 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party</a:t>
            </a:r>
            <a:r>
              <a:rPr lang="es-ES" sz="2200" b="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Marcador de contenido" descr="that's al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371601"/>
            <a:ext cx="7277100" cy="54864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88" name="Picture 36" descr="sunburn gu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675" y="3149600"/>
            <a:ext cx="26765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33800" y="4289425"/>
            <a:ext cx="4789488" cy="2339975"/>
            <a:chOff x="1536" y="2846"/>
            <a:chExt cx="3017" cy="1474"/>
          </a:xfrm>
        </p:grpSpPr>
        <p:pic>
          <p:nvPicPr>
            <p:cNvPr id="15371" name="Picture 24" descr="2171769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408" y="2880"/>
              <a:ext cx="1145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25" descr="2225089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6" y="2846"/>
              <a:ext cx="1728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6" descr="2052289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6" y="2943"/>
              <a:ext cx="1488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7154" name="AutoShape 2"/>
          <p:cNvSpPr>
            <a:spLocks noGrp="1" noChangeArrowheads="1"/>
          </p:cNvSpPr>
          <p:nvPr>
            <p:ph type="title"/>
          </p:nvPr>
        </p:nvSpPr>
        <p:spPr>
          <a:ln w="28575"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 type- Real Conditionals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282700" y="1371600"/>
            <a:ext cx="78613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Real</a:t>
            </a:r>
            <a:r>
              <a:rPr lang="en-US" sz="2400" b="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conditionals </a:t>
            </a:r>
            <a:r>
              <a:rPr lang="en-US" sz="2400" b="0">
                <a:solidFill>
                  <a:schemeClr val="tx1"/>
                </a:solidFill>
              </a:rPr>
              <a:t>are sentences that describe situations that occur regularly or are likely or possible in the </a:t>
            </a:r>
            <a:r>
              <a:rPr lang="en-US" sz="2400">
                <a:solidFill>
                  <a:schemeClr val="tx1"/>
                </a:solidFill>
              </a:rPr>
              <a:t>future.</a:t>
            </a:r>
          </a:p>
        </p:txBody>
      </p:sp>
      <p:sp>
        <p:nvSpPr>
          <p:cNvPr id="177173" name="AutoShape 21"/>
          <p:cNvSpPr>
            <a:spLocks noChangeArrowheads="1"/>
          </p:cNvSpPr>
          <p:nvPr/>
        </p:nvSpPr>
        <p:spPr bwMode="auto">
          <a:xfrm>
            <a:off x="3124200" y="2794000"/>
            <a:ext cx="5867400" cy="1000125"/>
          </a:xfrm>
          <a:prstGeom prst="wedgeRoundRectCallout">
            <a:avLst>
              <a:gd name="adj1" fmla="val -5764"/>
              <a:gd name="adj2" fmla="val 105236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97132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91440" bIns="91440"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If we </a:t>
            </a:r>
            <a:r>
              <a:rPr lang="en-US" sz="2400">
                <a:solidFill>
                  <a:srgbClr val="971328"/>
                </a:solidFill>
                <a:latin typeface="Arial" pitchFamily="34" charset="0"/>
              </a:rPr>
              <a:t>don’t get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to the station on time, the train </a:t>
            </a:r>
            <a:r>
              <a:rPr lang="en-US" sz="2400">
                <a:solidFill>
                  <a:srgbClr val="971328"/>
                </a:solidFill>
                <a:latin typeface="Arial" pitchFamily="34" charset="0"/>
              </a:rPr>
              <a:t>will leave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without us.</a:t>
            </a:r>
            <a:endParaRPr lang="en-US" sz="2400" i="1">
              <a:solidFill>
                <a:srgbClr val="9960B0"/>
              </a:solidFill>
              <a:latin typeface="Arial" pitchFamily="34" charset="0"/>
            </a:endParaRPr>
          </a:p>
        </p:txBody>
      </p:sp>
      <p:pic>
        <p:nvPicPr>
          <p:cNvPr id="177174" name="Picture 22" descr="2141960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590800"/>
            <a:ext cx="16652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81" name="AutoShape 29"/>
          <p:cNvSpPr>
            <a:spLocks noChangeArrowheads="1"/>
          </p:cNvSpPr>
          <p:nvPr/>
        </p:nvSpPr>
        <p:spPr bwMode="auto">
          <a:xfrm>
            <a:off x="457200" y="3200400"/>
            <a:ext cx="3124200" cy="2971800"/>
          </a:xfrm>
          <a:prstGeom prst="rightArrowCallout">
            <a:avLst>
              <a:gd name="adj1" fmla="val 25000"/>
              <a:gd name="adj2" fmla="val 25000"/>
              <a:gd name="adj3" fmla="val 17521"/>
              <a:gd name="adj4" fmla="val 71903"/>
            </a:avLst>
          </a:prstGeom>
          <a:solidFill>
            <a:srgbClr val="CCEC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future-time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situations, use the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</a:rPr>
              <a:t>simple present in the </a:t>
            </a:r>
            <a:r>
              <a:rPr lang="en-US" sz="2000" i="1" dirty="0">
                <a:solidFill>
                  <a:srgbClr val="FF0000"/>
                </a:solidFill>
                <a:latin typeface="Arial" pitchFamily="34" charset="0"/>
              </a:rPr>
              <a:t>if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clause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and </a:t>
            </a:r>
            <a:r>
              <a:rPr lang="en-US" sz="2000" b="0" dirty="0">
                <a:solidFill>
                  <a:srgbClr val="7030A0"/>
                </a:solidFill>
                <a:latin typeface="Arial" pitchFamily="34" charset="0"/>
              </a:rPr>
              <a:t>the future with </a:t>
            </a:r>
            <a:r>
              <a:rPr lang="en-US" sz="2000" b="0" i="1" dirty="0">
                <a:solidFill>
                  <a:srgbClr val="7030A0"/>
                </a:solidFill>
                <a:latin typeface="Arial" pitchFamily="34" charset="0"/>
              </a:rPr>
              <a:t>will</a:t>
            </a:r>
            <a:r>
              <a:rPr lang="en-US" sz="2000" b="0" dirty="0">
                <a:solidFill>
                  <a:srgbClr val="7030A0"/>
                </a:solidFill>
                <a:latin typeface="Arial" pitchFamily="34" charset="0"/>
              </a:rPr>
              <a:t> in the 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</a:rPr>
              <a:t>main clause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.</a:t>
            </a:r>
          </a:p>
        </p:txBody>
      </p:sp>
      <p:pic>
        <p:nvPicPr>
          <p:cNvPr id="177184" name="Picture 32" descr="2363541_sunt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9575" y="3060700"/>
            <a:ext cx="36671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70" name="AutoShape 18"/>
          <p:cNvSpPr>
            <a:spLocks noChangeArrowheads="1"/>
          </p:cNvSpPr>
          <p:nvPr/>
        </p:nvSpPr>
        <p:spPr bwMode="auto">
          <a:xfrm>
            <a:off x="3581400" y="3033713"/>
            <a:ext cx="2438400" cy="1633537"/>
          </a:xfrm>
          <a:prstGeom prst="wedgeRoundRectCallout">
            <a:avLst>
              <a:gd name="adj1" fmla="val 72069"/>
              <a:gd name="adj2" fmla="val -4005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97132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0" bIns="0"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If I </a:t>
            </a:r>
            <a:r>
              <a:rPr lang="en-US" sz="2400" dirty="0">
                <a:solidFill>
                  <a:srgbClr val="971328"/>
                </a:solidFill>
                <a:latin typeface="Arial" pitchFamily="34" charset="0"/>
              </a:rPr>
              <a:t>don’t put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sunscreen on, I’ </a:t>
            </a:r>
            <a:r>
              <a:rPr lang="en-US" sz="2400" dirty="0" err="1">
                <a:solidFill>
                  <a:srgbClr val="971328"/>
                </a:solidFill>
                <a:latin typeface="Arial" pitchFamily="34" charset="0"/>
              </a:rPr>
              <a:t>ll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2400" dirty="0">
                <a:solidFill>
                  <a:srgbClr val="971328"/>
                </a:solidFill>
                <a:latin typeface="Arial" pitchFamily="34" charset="0"/>
              </a:rPr>
              <a:t>get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a bad sunburn.</a:t>
            </a:r>
            <a:endParaRPr lang="en-US" sz="2400" i="1" dirty="0">
              <a:solidFill>
                <a:srgbClr val="9960B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7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7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6200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200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6200"/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61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73" grpId="0" animBg="1"/>
      <p:bldP spid="177181" grpId="0" animBg="1"/>
      <p:bldP spid="177170" grpId="0" animBg="1"/>
      <p:bldP spid="1771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013A849-ABE1-42B2-9AFF-62E4992A38CB}" type="slidenum">
              <a:rPr lang="es-ES"/>
              <a:pPr/>
              <a:t>4</a:t>
            </a:fld>
            <a:endParaRPr lang="es-E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dirty="0" smtClean="0"/>
              <a:t>CONDITIONAL I -  EXERCISES</a:t>
            </a:r>
            <a:br>
              <a:rPr lang="es-ES" sz="3200" dirty="0" smtClean="0"/>
            </a:br>
            <a:r>
              <a:rPr lang="es-ES" sz="2400" dirty="0" smtClean="0"/>
              <a:t>Match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sentences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right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those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left</a:t>
            </a:r>
            <a:endParaRPr lang="es-ES" sz="2400" dirty="0" smtClean="0"/>
          </a:p>
        </p:txBody>
      </p:sp>
      <p:graphicFrame>
        <p:nvGraphicFramePr>
          <p:cNvPr id="16487" name="Group 103"/>
          <p:cNvGraphicFramePr>
            <a:graphicFrameLocks noGrp="1"/>
          </p:cNvGraphicFramePr>
          <p:nvPr>
            <p:ph sz="half" idx="1"/>
          </p:nvPr>
        </p:nvGraphicFramePr>
        <p:xfrm>
          <a:off x="468313" y="1484313"/>
          <a:ext cx="3455987" cy="4779330"/>
        </p:xfrm>
        <a:graphic>
          <a:graphicData uri="http://schemas.openxmlformats.org/drawingml/2006/table">
            <a:tbl>
              <a:tblPr/>
              <a:tblGrid>
                <a:gridCol w="3455987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tonight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it rains this weekend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it’s sunny this weekend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I have a party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we invite 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I’m sick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we eat out tonight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you cook tonight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John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plays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today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my mother lets me stay out late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515" name="Group 131"/>
          <p:cNvGraphicFramePr>
            <a:graphicFrameLocks noGrp="1"/>
          </p:cNvGraphicFramePr>
          <p:nvPr>
            <p:ph sz="half" idx="2"/>
          </p:nvPr>
        </p:nvGraphicFramePr>
        <p:xfrm>
          <a:off x="5651500" y="1341438"/>
          <a:ext cx="2808288" cy="5394960"/>
        </p:xfrm>
        <a:graphic>
          <a:graphicData uri="http://schemas.openxmlformats.org/drawingml/2006/table">
            <a:tbl>
              <a:tblPr/>
              <a:tblGrid>
                <a:gridCol w="2808288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Where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 you come?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She’ll be happy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I’ll stay at home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I’ll go to the theatre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championship</a:t>
                      </a: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I’ll stay in bed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 won’t eat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I’ll be the happiest person in the 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We’ll go to the best restaurant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520" name="AutoShape 136"/>
          <p:cNvCxnSpPr>
            <a:cxnSpLocks noChangeShapeType="1"/>
          </p:cNvCxnSpPr>
          <p:nvPr/>
        </p:nvCxnSpPr>
        <p:spPr bwMode="auto">
          <a:xfrm>
            <a:off x="3924300" y="1470025"/>
            <a:ext cx="1727200" cy="1952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2" name="AutoShape 138"/>
          <p:cNvCxnSpPr>
            <a:cxnSpLocks noChangeShapeType="1"/>
          </p:cNvCxnSpPr>
          <p:nvPr/>
        </p:nvCxnSpPr>
        <p:spPr bwMode="auto">
          <a:xfrm>
            <a:off x="3851275" y="2205038"/>
            <a:ext cx="1800225" cy="973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3" name="AutoShape 139"/>
          <p:cNvCxnSpPr>
            <a:cxnSpLocks noChangeShapeType="1"/>
          </p:cNvCxnSpPr>
          <p:nvPr/>
        </p:nvCxnSpPr>
        <p:spPr bwMode="auto">
          <a:xfrm flipV="1">
            <a:off x="3924300" y="1700213"/>
            <a:ext cx="1655763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4" name="AutoShape 140"/>
          <p:cNvCxnSpPr>
            <a:cxnSpLocks noChangeShapeType="1"/>
          </p:cNvCxnSpPr>
          <p:nvPr/>
        </p:nvCxnSpPr>
        <p:spPr bwMode="auto">
          <a:xfrm flipV="1">
            <a:off x="3924300" y="1989138"/>
            <a:ext cx="1727200" cy="1131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5" name="AutoShape 141"/>
          <p:cNvCxnSpPr>
            <a:cxnSpLocks noChangeShapeType="1"/>
          </p:cNvCxnSpPr>
          <p:nvPr/>
        </p:nvCxnSpPr>
        <p:spPr bwMode="auto">
          <a:xfrm flipV="1">
            <a:off x="3851275" y="2457450"/>
            <a:ext cx="1800225" cy="1116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6" name="AutoShape 142"/>
          <p:cNvCxnSpPr>
            <a:cxnSpLocks noChangeShapeType="1"/>
          </p:cNvCxnSpPr>
          <p:nvPr/>
        </p:nvCxnSpPr>
        <p:spPr bwMode="auto">
          <a:xfrm>
            <a:off x="3924300" y="3860800"/>
            <a:ext cx="1727200" cy="744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7" name="AutoShape 143"/>
          <p:cNvCxnSpPr>
            <a:cxnSpLocks noChangeShapeType="1"/>
          </p:cNvCxnSpPr>
          <p:nvPr/>
        </p:nvCxnSpPr>
        <p:spPr bwMode="auto">
          <a:xfrm>
            <a:off x="3851275" y="4365625"/>
            <a:ext cx="1727200" cy="1952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8" name="AutoShape 144"/>
          <p:cNvCxnSpPr>
            <a:cxnSpLocks noChangeShapeType="1"/>
          </p:cNvCxnSpPr>
          <p:nvPr/>
        </p:nvCxnSpPr>
        <p:spPr bwMode="auto">
          <a:xfrm>
            <a:off x="3851275" y="5019675"/>
            <a:ext cx="1800225" cy="68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29" name="AutoShape 145"/>
          <p:cNvCxnSpPr>
            <a:cxnSpLocks noChangeShapeType="1"/>
          </p:cNvCxnSpPr>
          <p:nvPr/>
        </p:nvCxnSpPr>
        <p:spPr bwMode="auto">
          <a:xfrm flipV="1">
            <a:off x="3924300" y="4017963"/>
            <a:ext cx="1727200" cy="1322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6530" name="AutoShape 146"/>
          <p:cNvCxnSpPr>
            <a:cxnSpLocks noChangeShapeType="1"/>
          </p:cNvCxnSpPr>
          <p:nvPr/>
        </p:nvCxnSpPr>
        <p:spPr bwMode="auto">
          <a:xfrm flipV="1">
            <a:off x="3924300" y="5683250"/>
            <a:ext cx="1727200" cy="230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227013"/>
            <a:ext cx="6629400" cy="841375"/>
          </a:xfrm>
          <a:ln w="28575"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II type-Unreal Conditionals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336675"/>
            <a:ext cx="76962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Unreal conditionals</a:t>
            </a:r>
            <a:r>
              <a:rPr lang="en-US" sz="2400" b="0">
                <a:solidFill>
                  <a:schemeClr val="tx1"/>
                </a:solidFill>
              </a:rPr>
              <a:t> are sentences that describe situations that are untrue, unlikely, or impossible in the present or the past.</a:t>
            </a:r>
          </a:p>
        </p:txBody>
      </p:sp>
      <p:sp>
        <p:nvSpPr>
          <p:cNvPr id="217092" name="AutoShape 4"/>
          <p:cNvSpPr>
            <a:spLocks noChangeArrowheads="1"/>
          </p:cNvSpPr>
          <p:nvPr/>
        </p:nvSpPr>
        <p:spPr bwMode="auto">
          <a:xfrm>
            <a:off x="457200" y="2895600"/>
            <a:ext cx="3124200" cy="3352800"/>
          </a:xfrm>
          <a:prstGeom prst="rightArrowCallout">
            <a:avLst>
              <a:gd name="adj1" fmla="val 26829"/>
              <a:gd name="adj2" fmla="val 26829"/>
              <a:gd name="adj3" fmla="val 16667"/>
              <a:gd name="adj4" fmla="val 73833"/>
            </a:avLst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present-time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situations, use the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</a:rPr>
              <a:t>simple past in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if clause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and </a:t>
            </a:r>
            <a:r>
              <a:rPr lang="en-US" sz="2000" b="0" dirty="0">
                <a:solidFill>
                  <a:srgbClr val="7030A0"/>
                </a:solidFill>
                <a:latin typeface="Arial" pitchFamily="34" charset="0"/>
              </a:rPr>
              <a:t>would, could, or might plus the base form 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of the verb </a:t>
            </a:r>
            <a:r>
              <a:rPr lang="en-US" sz="2000" b="0" dirty="0">
                <a:solidFill>
                  <a:srgbClr val="7030A0"/>
                </a:solidFill>
                <a:latin typeface="Arial" pitchFamily="34" charset="0"/>
              </a:rPr>
              <a:t>in the </a:t>
            </a:r>
            <a:r>
              <a:rPr lang="en-US" sz="2000" dirty="0">
                <a:solidFill>
                  <a:srgbClr val="7030A0"/>
                </a:solidFill>
                <a:latin typeface="Arial" pitchFamily="34" charset="0"/>
              </a:rPr>
              <a:t>main clause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62400" y="3733800"/>
            <a:ext cx="2389188" cy="2840038"/>
            <a:chOff x="3024" y="2644"/>
            <a:chExt cx="1217" cy="1497"/>
          </a:xfrm>
        </p:grpSpPr>
        <p:sp>
          <p:nvSpPr>
            <p:cNvPr id="17416" name="Freeform 6"/>
            <p:cNvSpPr>
              <a:spLocks/>
            </p:cNvSpPr>
            <p:nvPr/>
          </p:nvSpPr>
          <p:spPr bwMode="auto">
            <a:xfrm>
              <a:off x="3024" y="2644"/>
              <a:ext cx="1217" cy="1497"/>
            </a:xfrm>
            <a:custGeom>
              <a:avLst/>
              <a:gdLst>
                <a:gd name="T0" fmla="*/ 53 w 8520"/>
                <a:gd name="T1" fmla="*/ 206 h 10477"/>
                <a:gd name="T2" fmla="*/ 34 w 8520"/>
                <a:gd name="T3" fmla="*/ 201 h 10477"/>
                <a:gd name="T4" fmla="*/ 23 w 8520"/>
                <a:gd name="T5" fmla="*/ 209 h 10477"/>
                <a:gd name="T6" fmla="*/ 20 w 8520"/>
                <a:gd name="T7" fmla="*/ 211 h 10477"/>
                <a:gd name="T8" fmla="*/ 18 w 8520"/>
                <a:gd name="T9" fmla="*/ 208 h 10477"/>
                <a:gd name="T10" fmla="*/ 15 w 8520"/>
                <a:gd name="T11" fmla="*/ 192 h 10477"/>
                <a:gd name="T12" fmla="*/ 2 w 8520"/>
                <a:gd name="T13" fmla="*/ 186 h 10477"/>
                <a:gd name="T14" fmla="*/ 5 w 8520"/>
                <a:gd name="T15" fmla="*/ 184 h 10477"/>
                <a:gd name="T16" fmla="*/ 25 w 8520"/>
                <a:gd name="T17" fmla="*/ 179 h 10477"/>
                <a:gd name="T18" fmla="*/ 30 w 8520"/>
                <a:gd name="T19" fmla="*/ 166 h 10477"/>
                <a:gd name="T20" fmla="*/ 24 w 8520"/>
                <a:gd name="T21" fmla="*/ 162 h 10477"/>
                <a:gd name="T22" fmla="*/ 2 w 8520"/>
                <a:gd name="T23" fmla="*/ 157 h 10477"/>
                <a:gd name="T24" fmla="*/ 15 w 8520"/>
                <a:gd name="T25" fmla="*/ 146 h 10477"/>
                <a:gd name="T26" fmla="*/ 27 w 8520"/>
                <a:gd name="T27" fmla="*/ 141 h 10477"/>
                <a:gd name="T28" fmla="*/ 32 w 8520"/>
                <a:gd name="T29" fmla="*/ 140 h 10477"/>
                <a:gd name="T30" fmla="*/ 19 w 8520"/>
                <a:gd name="T31" fmla="*/ 112 h 10477"/>
                <a:gd name="T32" fmla="*/ 15 w 8520"/>
                <a:gd name="T33" fmla="*/ 79 h 10477"/>
                <a:gd name="T34" fmla="*/ 10 w 8520"/>
                <a:gd name="T35" fmla="*/ 71 h 10477"/>
                <a:gd name="T36" fmla="*/ 11 w 8520"/>
                <a:gd name="T37" fmla="*/ 52 h 10477"/>
                <a:gd name="T38" fmla="*/ 18 w 8520"/>
                <a:gd name="T39" fmla="*/ 49 h 10477"/>
                <a:gd name="T40" fmla="*/ 23 w 8520"/>
                <a:gd name="T41" fmla="*/ 42 h 10477"/>
                <a:gd name="T42" fmla="*/ 29 w 8520"/>
                <a:gd name="T43" fmla="*/ 40 h 10477"/>
                <a:gd name="T44" fmla="*/ 33 w 8520"/>
                <a:gd name="T45" fmla="*/ 33 h 10477"/>
                <a:gd name="T46" fmla="*/ 31 w 8520"/>
                <a:gd name="T47" fmla="*/ 31 h 10477"/>
                <a:gd name="T48" fmla="*/ 23 w 8520"/>
                <a:gd name="T49" fmla="*/ 33 h 10477"/>
                <a:gd name="T50" fmla="*/ 9 w 8520"/>
                <a:gd name="T51" fmla="*/ 29 h 10477"/>
                <a:gd name="T52" fmla="*/ 8 w 8520"/>
                <a:gd name="T53" fmla="*/ 23 h 10477"/>
                <a:gd name="T54" fmla="*/ 11 w 8520"/>
                <a:gd name="T55" fmla="*/ 12 h 10477"/>
                <a:gd name="T56" fmla="*/ 27 w 8520"/>
                <a:gd name="T57" fmla="*/ 5 h 10477"/>
                <a:gd name="T58" fmla="*/ 33 w 8520"/>
                <a:gd name="T59" fmla="*/ 2 h 10477"/>
                <a:gd name="T60" fmla="*/ 37 w 8520"/>
                <a:gd name="T61" fmla="*/ 4 h 10477"/>
                <a:gd name="T62" fmla="*/ 43 w 8520"/>
                <a:gd name="T63" fmla="*/ 1 h 10477"/>
                <a:gd name="T64" fmla="*/ 52 w 8520"/>
                <a:gd name="T65" fmla="*/ 0 h 10477"/>
                <a:gd name="T66" fmla="*/ 61 w 8520"/>
                <a:gd name="T67" fmla="*/ 5 h 10477"/>
                <a:gd name="T68" fmla="*/ 66 w 8520"/>
                <a:gd name="T69" fmla="*/ 10 h 10477"/>
                <a:gd name="T70" fmla="*/ 87 w 8520"/>
                <a:gd name="T71" fmla="*/ 13 h 10477"/>
                <a:gd name="T72" fmla="*/ 108 w 8520"/>
                <a:gd name="T73" fmla="*/ 19 h 10477"/>
                <a:gd name="T74" fmla="*/ 139 w 8520"/>
                <a:gd name="T75" fmla="*/ 29 h 10477"/>
                <a:gd name="T76" fmla="*/ 174 w 8520"/>
                <a:gd name="T77" fmla="*/ 39 h 10477"/>
                <a:gd name="T78" fmla="*/ 136 w 8520"/>
                <a:gd name="T79" fmla="*/ 67 h 10477"/>
                <a:gd name="T80" fmla="*/ 116 w 8520"/>
                <a:gd name="T81" fmla="*/ 89 h 10477"/>
                <a:gd name="T82" fmla="*/ 120 w 8520"/>
                <a:gd name="T83" fmla="*/ 95 h 10477"/>
                <a:gd name="T84" fmla="*/ 122 w 8520"/>
                <a:gd name="T85" fmla="*/ 109 h 10477"/>
                <a:gd name="T86" fmla="*/ 121 w 8520"/>
                <a:gd name="T87" fmla="*/ 114 h 10477"/>
                <a:gd name="T88" fmla="*/ 118 w 8520"/>
                <a:gd name="T89" fmla="*/ 121 h 10477"/>
                <a:gd name="T90" fmla="*/ 116 w 8520"/>
                <a:gd name="T91" fmla="*/ 128 h 10477"/>
                <a:gd name="T92" fmla="*/ 108 w 8520"/>
                <a:gd name="T93" fmla="*/ 137 h 10477"/>
                <a:gd name="T94" fmla="*/ 95 w 8520"/>
                <a:gd name="T95" fmla="*/ 131 h 10477"/>
                <a:gd name="T96" fmla="*/ 88 w 8520"/>
                <a:gd name="T97" fmla="*/ 135 h 10477"/>
                <a:gd name="T98" fmla="*/ 84 w 8520"/>
                <a:gd name="T99" fmla="*/ 141 h 10477"/>
                <a:gd name="T100" fmla="*/ 73 w 8520"/>
                <a:gd name="T101" fmla="*/ 139 h 10477"/>
                <a:gd name="T102" fmla="*/ 71 w 8520"/>
                <a:gd name="T103" fmla="*/ 125 h 10477"/>
                <a:gd name="T104" fmla="*/ 60 w 8520"/>
                <a:gd name="T105" fmla="*/ 152 h 10477"/>
                <a:gd name="T106" fmla="*/ 68 w 8520"/>
                <a:gd name="T107" fmla="*/ 173 h 10477"/>
                <a:gd name="T108" fmla="*/ 71 w 8520"/>
                <a:gd name="T109" fmla="*/ 192 h 10477"/>
                <a:gd name="T110" fmla="*/ 71 w 8520"/>
                <a:gd name="T111" fmla="*/ 211 h 1047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20"/>
                <a:gd name="T169" fmla="*/ 0 h 10477"/>
                <a:gd name="T170" fmla="*/ 8520 w 8520"/>
                <a:gd name="T171" fmla="*/ 10477 h 1047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20" h="10477">
                  <a:moveTo>
                    <a:pt x="3506" y="10477"/>
                  </a:moveTo>
                  <a:lnTo>
                    <a:pt x="3315" y="10403"/>
                  </a:lnTo>
                  <a:lnTo>
                    <a:pt x="3129" y="10327"/>
                  </a:lnTo>
                  <a:lnTo>
                    <a:pt x="2951" y="10247"/>
                  </a:lnTo>
                  <a:lnTo>
                    <a:pt x="2779" y="10167"/>
                  </a:lnTo>
                  <a:lnTo>
                    <a:pt x="2606" y="10079"/>
                  </a:lnTo>
                  <a:lnTo>
                    <a:pt x="2433" y="9994"/>
                  </a:lnTo>
                  <a:lnTo>
                    <a:pt x="2260" y="9910"/>
                  </a:lnTo>
                  <a:lnTo>
                    <a:pt x="2092" y="9831"/>
                  </a:lnTo>
                  <a:lnTo>
                    <a:pt x="1936" y="9831"/>
                  </a:lnTo>
                  <a:lnTo>
                    <a:pt x="1804" y="9848"/>
                  </a:lnTo>
                  <a:lnTo>
                    <a:pt x="1689" y="9871"/>
                  </a:lnTo>
                  <a:lnTo>
                    <a:pt x="1586" y="9906"/>
                  </a:lnTo>
                  <a:lnTo>
                    <a:pt x="1484" y="9951"/>
                  </a:lnTo>
                  <a:lnTo>
                    <a:pt x="1387" y="10017"/>
                  </a:lnTo>
                  <a:lnTo>
                    <a:pt x="1285" y="10092"/>
                  </a:lnTo>
                  <a:lnTo>
                    <a:pt x="1174" y="10190"/>
                  </a:lnTo>
                  <a:lnTo>
                    <a:pt x="1147" y="10216"/>
                  </a:lnTo>
                  <a:lnTo>
                    <a:pt x="1126" y="10247"/>
                  </a:lnTo>
                  <a:lnTo>
                    <a:pt x="1099" y="10274"/>
                  </a:lnTo>
                  <a:lnTo>
                    <a:pt x="1072" y="10305"/>
                  </a:lnTo>
                  <a:lnTo>
                    <a:pt x="1037" y="10323"/>
                  </a:lnTo>
                  <a:lnTo>
                    <a:pt x="1005" y="10341"/>
                  </a:lnTo>
                  <a:lnTo>
                    <a:pt x="970" y="10349"/>
                  </a:lnTo>
                  <a:lnTo>
                    <a:pt x="939" y="10354"/>
                  </a:lnTo>
                  <a:lnTo>
                    <a:pt x="939" y="10309"/>
                  </a:lnTo>
                  <a:lnTo>
                    <a:pt x="939" y="10274"/>
                  </a:lnTo>
                  <a:lnTo>
                    <a:pt x="921" y="10261"/>
                  </a:lnTo>
                  <a:lnTo>
                    <a:pt x="908" y="10251"/>
                  </a:lnTo>
                  <a:lnTo>
                    <a:pt x="900" y="10208"/>
                  </a:lnTo>
                  <a:lnTo>
                    <a:pt x="900" y="10172"/>
                  </a:lnTo>
                  <a:lnTo>
                    <a:pt x="984" y="9946"/>
                  </a:lnTo>
                  <a:lnTo>
                    <a:pt x="1005" y="9768"/>
                  </a:lnTo>
                  <a:lnTo>
                    <a:pt x="961" y="9622"/>
                  </a:lnTo>
                  <a:lnTo>
                    <a:pt x="873" y="9511"/>
                  </a:lnTo>
                  <a:lnTo>
                    <a:pt x="740" y="9414"/>
                  </a:lnTo>
                  <a:lnTo>
                    <a:pt x="580" y="9339"/>
                  </a:lnTo>
                  <a:lnTo>
                    <a:pt x="403" y="9272"/>
                  </a:lnTo>
                  <a:lnTo>
                    <a:pt x="230" y="9211"/>
                  </a:lnTo>
                  <a:lnTo>
                    <a:pt x="185" y="9179"/>
                  </a:lnTo>
                  <a:lnTo>
                    <a:pt x="146" y="9157"/>
                  </a:lnTo>
                  <a:lnTo>
                    <a:pt x="110" y="9131"/>
                  </a:lnTo>
                  <a:lnTo>
                    <a:pt x="88" y="9113"/>
                  </a:lnTo>
                  <a:lnTo>
                    <a:pt x="61" y="9086"/>
                  </a:lnTo>
                  <a:lnTo>
                    <a:pt x="53" y="9059"/>
                  </a:lnTo>
                  <a:lnTo>
                    <a:pt x="43" y="9024"/>
                  </a:lnTo>
                  <a:lnTo>
                    <a:pt x="53" y="8985"/>
                  </a:lnTo>
                  <a:lnTo>
                    <a:pt x="248" y="9010"/>
                  </a:lnTo>
                  <a:lnTo>
                    <a:pt x="425" y="9015"/>
                  </a:lnTo>
                  <a:lnTo>
                    <a:pt x="589" y="8989"/>
                  </a:lnTo>
                  <a:lnTo>
                    <a:pt x="744" y="8948"/>
                  </a:lnTo>
                  <a:lnTo>
                    <a:pt x="890" y="8886"/>
                  </a:lnTo>
                  <a:lnTo>
                    <a:pt x="1050" y="8825"/>
                  </a:lnTo>
                  <a:lnTo>
                    <a:pt x="1218" y="8749"/>
                  </a:lnTo>
                  <a:lnTo>
                    <a:pt x="1414" y="8674"/>
                  </a:lnTo>
                  <a:lnTo>
                    <a:pt x="1457" y="8576"/>
                  </a:lnTo>
                  <a:lnTo>
                    <a:pt x="1489" y="8475"/>
                  </a:lnTo>
                  <a:lnTo>
                    <a:pt x="1494" y="8359"/>
                  </a:lnTo>
                  <a:lnTo>
                    <a:pt x="1494" y="8249"/>
                  </a:lnTo>
                  <a:lnTo>
                    <a:pt x="1471" y="8133"/>
                  </a:lnTo>
                  <a:lnTo>
                    <a:pt x="1453" y="8023"/>
                  </a:lnTo>
                  <a:lnTo>
                    <a:pt x="1426" y="7916"/>
                  </a:lnTo>
                  <a:lnTo>
                    <a:pt x="1414" y="7828"/>
                  </a:lnTo>
                  <a:lnTo>
                    <a:pt x="1378" y="7836"/>
                  </a:lnTo>
                  <a:lnTo>
                    <a:pt x="1338" y="7849"/>
                  </a:lnTo>
                  <a:lnTo>
                    <a:pt x="1179" y="7956"/>
                  </a:lnTo>
                  <a:lnTo>
                    <a:pt x="997" y="8013"/>
                  </a:lnTo>
                  <a:lnTo>
                    <a:pt x="802" y="8017"/>
                  </a:lnTo>
                  <a:lnTo>
                    <a:pt x="602" y="7982"/>
                  </a:lnTo>
                  <a:lnTo>
                    <a:pt x="407" y="7902"/>
                  </a:lnTo>
                  <a:lnTo>
                    <a:pt x="234" y="7801"/>
                  </a:lnTo>
                  <a:lnTo>
                    <a:pt x="97" y="7672"/>
                  </a:lnTo>
                  <a:lnTo>
                    <a:pt x="0" y="7530"/>
                  </a:lnTo>
                  <a:lnTo>
                    <a:pt x="159" y="7468"/>
                  </a:lnTo>
                  <a:lnTo>
                    <a:pt x="306" y="7402"/>
                  </a:lnTo>
                  <a:lnTo>
                    <a:pt x="447" y="7322"/>
                  </a:lnTo>
                  <a:lnTo>
                    <a:pt x="589" y="7246"/>
                  </a:lnTo>
                  <a:lnTo>
                    <a:pt x="722" y="7158"/>
                  </a:lnTo>
                  <a:lnTo>
                    <a:pt x="859" y="7074"/>
                  </a:lnTo>
                  <a:lnTo>
                    <a:pt x="1001" y="6985"/>
                  </a:lnTo>
                  <a:lnTo>
                    <a:pt x="1157" y="6910"/>
                  </a:lnTo>
                  <a:lnTo>
                    <a:pt x="1206" y="6905"/>
                  </a:lnTo>
                  <a:lnTo>
                    <a:pt x="1254" y="6910"/>
                  </a:lnTo>
                  <a:lnTo>
                    <a:pt x="1303" y="6918"/>
                  </a:lnTo>
                  <a:lnTo>
                    <a:pt x="1356" y="6932"/>
                  </a:lnTo>
                  <a:lnTo>
                    <a:pt x="1405" y="6940"/>
                  </a:lnTo>
                  <a:lnTo>
                    <a:pt x="1457" y="6945"/>
                  </a:lnTo>
                  <a:lnTo>
                    <a:pt x="1506" y="6936"/>
                  </a:lnTo>
                  <a:lnTo>
                    <a:pt x="1555" y="6918"/>
                  </a:lnTo>
                  <a:lnTo>
                    <a:pt x="1555" y="6883"/>
                  </a:lnTo>
                  <a:lnTo>
                    <a:pt x="1555" y="6856"/>
                  </a:lnTo>
                  <a:lnTo>
                    <a:pt x="1373" y="6591"/>
                  </a:lnTo>
                  <a:lnTo>
                    <a:pt x="1223" y="6329"/>
                  </a:lnTo>
                  <a:lnTo>
                    <a:pt x="1099" y="6059"/>
                  </a:lnTo>
                  <a:lnTo>
                    <a:pt x="997" y="5789"/>
                  </a:lnTo>
                  <a:lnTo>
                    <a:pt x="912" y="5504"/>
                  </a:lnTo>
                  <a:lnTo>
                    <a:pt x="846" y="5220"/>
                  </a:lnTo>
                  <a:lnTo>
                    <a:pt x="793" y="4920"/>
                  </a:lnTo>
                  <a:lnTo>
                    <a:pt x="752" y="4614"/>
                  </a:lnTo>
                  <a:lnTo>
                    <a:pt x="740" y="4291"/>
                  </a:lnTo>
                  <a:lnTo>
                    <a:pt x="731" y="4055"/>
                  </a:lnTo>
                  <a:lnTo>
                    <a:pt x="722" y="3878"/>
                  </a:lnTo>
                  <a:lnTo>
                    <a:pt x="722" y="3763"/>
                  </a:lnTo>
                  <a:lnTo>
                    <a:pt x="713" y="3687"/>
                  </a:lnTo>
                  <a:lnTo>
                    <a:pt x="709" y="3643"/>
                  </a:lnTo>
                  <a:lnTo>
                    <a:pt x="704" y="3617"/>
                  </a:lnTo>
                  <a:lnTo>
                    <a:pt x="700" y="3599"/>
                  </a:lnTo>
                  <a:lnTo>
                    <a:pt x="514" y="3483"/>
                  </a:lnTo>
                  <a:lnTo>
                    <a:pt x="394" y="3342"/>
                  </a:lnTo>
                  <a:lnTo>
                    <a:pt x="327" y="3182"/>
                  </a:lnTo>
                  <a:lnTo>
                    <a:pt x="314" y="3013"/>
                  </a:lnTo>
                  <a:lnTo>
                    <a:pt x="345" y="2840"/>
                  </a:lnTo>
                  <a:lnTo>
                    <a:pt x="425" y="2686"/>
                  </a:lnTo>
                  <a:lnTo>
                    <a:pt x="549" y="2544"/>
                  </a:lnTo>
                  <a:lnTo>
                    <a:pt x="713" y="2433"/>
                  </a:lnTo>
                  <a:lnTo>
                    <a:pt x="758" y="2419"/>
                  </a:lnTo>
                  <a:lnTo>
                    <a:pt x="802" y="2411"/>
                  </a:lnTo>
                  <a:lnTo>
                    <a:pt x="832" y="2402"/>
                  </a:lnTo>
                  <a:lnTo>
                    <a:pt x="863" y="2402"/>
                  </a:lnTo>
                  <a:lnTo>
                    <a:pt x="894" y="2402"/>
                  </a:lnTo>
                  <a:lnTo>
                    <a:pt x="935" y="2402"/>
                  </a:lnTo>
                  <a:lnTo>
                    <a:pt x="980" y="2402"/>
                  </a:lnTo>
                  <a:lnTo>
                    <a:pt x="1041" y="2402"/>
                  </a:lnTo>
                  <a:lnTo>
                    <a:pt x="1059" y="2318"/>
                  </a:lnTo>
                  <a:lnTo>
                    <a:pt x="1081" y="2207"/>
                  </a:lnTo>
                  <a:lnTo>
                    <a:pt x="1103" y="2082"/>
                  </a:lnTo>
                  <a:lnTo>
                    <a:pt x="1138" y="1977"/>
                  </a:lnTo>
                  <a:lnTo>
                    <a:pt x="1174" y="1892"/>
                  </a:lnTo>
                  <a:lnTo>
                    <a:pt x="1227" y="1852"/>
                  </a:lnTo>
                  <a:lnTo>
                    <a:pt x="1294" y="1874"/>
                  </a:lnTo>
                  <a:lnTo>
                    <a:pt x="1383" y="1981"/>
                  </a:lnTo>
                  <a:lnTo>
                    <a:pt x="1405" y="1977"/>
                  </a:lnTo>
                  <a:lnTo>
                    <a:pt x="1436" y="1971"/>
                  </a:lnTo>
                  <a:lnTo>
                    <a:pt x="1480" y="1861"/>
                  </a:lnTo>
                  <a:lnTo>
                    <a:pt x="1520" y="1777"/>
                  </a:lnTo>
                  <a:lnTo>
                    <a:pt x="1547" y="1710"/>
                  </a:lnTo>
                  <a:lnTo>
                    <a:pt x="1578" y="1661"/>
                  </a:lnTo>
                  <a:lnTo>
                    <a:pt x="1595" y="1617"/>
                  </a:lnTo>
                  <a:lnTo>
                    <a:pt x="1622" y="1573"/>
                  </a:lnTo>
                  <a:lnTo>
                    <a:pt x="1648" y="1525"/>
                  </a:lnTo>
                  <a:lnTo>
                    <a:pt x="1683" y="1467"/>
                  </a:lnTo>
                  <a:lnTo>
                    <a:pt x="1617" y="1475"/>
                  </a:lnTo>
                  <a:lnTo>
                    <a:pt x="1560" y="1488"/>
                  </a:lnTo>
                  <a:lnTo>
                    <a:pt x="1502" y="1506"/>
                  </a:lnTo>
                  <a:lnTo>
                    <a:pt x="1449" y="1529"/>
                  </a:lnTo>
                  <a:lnTo>
                    <a:pt x="1395" y="1551"/>
                  </a:lnTo>
                  <a:lnTo>
                    <a:pt x="1342" y="1573"/>
                  </a:lnTo>
                  <a:lnTo>
                    <a:pt x="1289" y="1595"/>
                  </a:lnTo>
                  <a:lnTo>
                    <a:pt x="1237" y="1622"/>
                  </a:lnTo>
                  <a:lnTo>
                    <a:pt x="1112" y="1617"/>
                  </a:lnTo>
                  <a:lnTo>
                    <a:pt x="988" y="1613"/>
                  </a:lnTo>
                  <a:lnTo>
                    <a:pt x="859" y="1599"/>
                  </a:lnTo>
                  <a:lnTo>
                    <a:pt x="740" y="1582"/>
                  </a:lnTo>
                  <a:lnTo>
                    <a:pt x="624" y="1542"/>
                  </a:lnTo>
                  <a:lnTo>
                    <a:pt x="522" y="1494"/>
                  </a:lnTo>
                  <a:lnTo>
                    <a:pt x="438" y="1418"/>
                  </a:lnTo>
                  <a:lnTo>
                    <a:pt x="380" y="1320"/>
                  </a:lnTo>
                  <a:lnTo>
                    <a:pt x="376" y="1276"/>
                  </a:lnTo>
                  <a:lnTo>
                    <a:pt x="376" y="1236"/>
                  </a:lnTo>
                  <a:lnTo>
                    <a:pt x="372" y="1200"/>
                  </a:lnTo>
                  <a:lnTo>
                    <a:pt x="376" y="1174"/>
                  </a:lnTo>
                  <a:lnTo>
                    <a:pt x="376" y="1143"/>
                  </a:lnTo>
                  <a:lnTo>
                    <a:pt x="390" y="1116"/>
                  </a:lnTo>
                  <a:lnTo>
                    <a:pt x="403" y="1094"/>
                  </a:lnTo>
                  <a:lnTo>
                    <a:pt x="434" y="1072"/>
                  </a:lnTo>
                  <a:lnTo>
                    <a:pt x="447" y="868"/>
                  </a:lnTo>
                  <a:lnTo>
                    <a:pt x="491" y="704"/>
                  </a:lnTo>
                  <a:lnTo>
                    <a:pt x="558" y="571"/>
                  </a:lnTo>
                  <a:lnTo>
                    <a:pt x="655" y="469"/>
                  </a:lnTo>
                  <a:lnTo>
                    <a:pt x="775" y="385"/>
                  </a:lnTo>
                  <a:lnTo>
                    <a:pt x="921" y="331"/>
                  </a:lnTo>
                  <a:lnTo>
                    <a:pt x="1089" y="296"/>
                  </a:lnTo>
                  <a:lnTo>
                    <a:pt x="1280" y="279"/>
                  </a:lnTo>
                  <a:lnTo>
                    <a:pt x="1334" y="226"/>
                  </a:lnTo>
                  <a:lnTo>
                    <a:pt x="1383" y="185"/>
                  </a:lnTo>
                  <a:lnTo>
                    <a:pt x="1426" y="154"/>
                  </a:lnTo>
                  <a:lnTo>
                    <a:pt x="1471" y="132"/>
                  </a:lnTo>
                  <a:lnTo>
                    <a:pt x="1511" y="111"/>
                  </a:lnTo>
                  <a:lnTo>
                    <a:pt x="1568" y="97"/>
                  </a:lnTo>
                  <a:lnTo>
                    <a:pt x="1631" y="92"/>
                  </a:lnTo>
                  <a:lnTo>
                    <a:pt x="1710" y="92"/>
                  </a:lnTo>
                  <a:lnTo>
                    <a:pt x="1728" y="115"/>
                  </a:lnTo>
                  <a:lnTo>
                    <a:pt x="1751" y="141"/>
                  </a:lnTo>
                  <a:lnTo>
                    <a:pt x="1768" y="168"/>
                  </a:lnTo>
                  <a:lnTo>
                    <a:pt x="1786" y="199"/>
                  </a:lnTo>
                  <a:lnTo>
                    <a:pt x="1835" y="185"/>
                  </a:lnTo>
                  <a:lnTo>
                    <a:pt x="1879" y="163"/>
                  </a:lnTo>
                  <a:lnTo>
                    <a:pt x="1919" y="137"/>
                  </a:lnTo>
                  <a:lnTo>
                    <a:pt x="1963" y="115"/>
                  </a:lnTo>
                  <a:lnTo>
                    <a:pt x="2003" y="88"/>
                  </a:lnTo>
                  <a:lnTo>
                    <a:pt x="2052" y="66"/>
                  </a:lnTo>
                  <a:lnTo>
                    <a:pt x="2110" y="48"/>
                  </a:lnTo>
                  <a:lnTo>
                    <a:pt x="2189" y="43"/>
                  </a:lnTo>
                  <a:lnTo>
                    <a:pt x="2242" y="57"/>
                  </a:lnTo>
                  <a:lnTo>
                    <a:pt x="2309" y="53"/>
                  </a:lnTo>
                  <a:lnTo>
                    <a:pt x="2384" y="35"/>
                  </a:lnTo>
                  <a:lnTo>
                    <a:pt x="2468" y="17"/>
                  </a:lnTo>
                  <a:lnTo>
                    <a:pt x="2557" y="0"/>
                  </a:lnTo>
                  <a:lnTo>
                    <a:pt x="2659" y="8"/>
                  </a:lnTo>
                  <a:lnTo>
                    <a:pt x="2766" y="39"/>
                  </a:lnTo>
                  <a:lnTo>
                    <a:pt x="2885" y="115"/>
                  </a:lnTo>
                  <a:lnTo>
                    <a:pt x="2912" y="154"/>
                  </a:lnTo>
                  <a:lnTo>
                    <a:pt x="2938" y="195"/>
                  </a:lnTo>
                  <a:lnTo>
                    <a:pt x="2965" y="234"/>
                  </a:lnTo>
                  <a:lnTo>
                    <a:pt x="2992" y="279"/>
                  </a:lnTo>
                  <a:lnTo>
                    <a:pt x="3014" y="323"/>
                  </a:lnTo>
                  <a:lnTo>
                    <a:pt x="3036" y="372"/>
                  </a:lnTo>
                  <a:lnTo>
                    <a:pt x="3058" y="425"/>
                  </a:lnTo>
                  <a:lnTo>
                    <a:pt x="3085" y="487"/>
                  </a:lnTo>
                  <a:lnTo>
                    <a:pt x="3249" y="505"/>
                  </a:lnTo>
                  <a:lnTo>
                    <a:pt x="3417" y="522"/>
                  </a:lnTo>
                  <a:lnTo>
                    <a:pt x="3581" y="540"/>
                  </a:lnTo>
                  <a:lnTo>
                    <a:pt x="3750" y="557"/>
                  </a:lnTo>
                  <a:lnTo>
                    <a:pt x="3918" y="576"/>
                  </a:lnTo>
                  <a:lnTo>
                    <a:pt x="4087" y="598"/>
                  </a:lnTo>
                  <a:lnTo>
                    <a:pt x="4260" y="625"/>
                  </a:lnTo>
                  <a:lnTo>
                    <a:pt x="4432" y="660"/>
                  </a:lnTo>
                  <a:lnTo>
                    <a:pt x="4597" y="704"/>
                  </a:lnTo>
                  <a:lnTo>
                    <a:pt x="4765" y="762"/>
                  </a:lnTo>
                  <a:lnTo>
                    <a:pt x="4934" y="815"/>
                  </a:lnTo>
                  <a:lnTo>
                    <a:pt x="5106" y="877"/>
                  </a:lnTo>
                  <a:lnTo>
                    <a:pt x="5275" y="935"/>
                  </a:lnTo>
                  <a:lnTo>
                    <a:pt x="5448" y="1001"/>
                  </a:lnTo>
                  <a:lnTo>
                    <a:pt x="5620" y="1067"/>
                  </a:lnTo>
                  <a:lnTo>
                    <a:pt x="5793" y="1134"/>
                  </a:lnTo>
                  <a:lnTo>
                    <a:pt x="6126" y="1223"/>
                  </a:lnTo>
                  <a:lnTo>
                    <a:pt x="6463" y="1316"/>
                  </a:lnTo>
                  <a:lnTo>
                    <a:pt x="6800" y="1414"/>
                  </a:lnTo>
                  <a:lnTo>
                    <a:pt x="7145" y="1515"/>
                  </a:lnTo>
                  <a:lnTo>
                    <a:pt x="7486" y="1613"/>
                  </a:lnTo>
                  <a:lnTo>
                    <a:pt x="7828" y="1710"/>
                  </a:lnTo>
                  <a:lnTo>
                    <a:pt x="8174" y="1799"/>
                  </a:lnTo>
                  <a:lnTo>
                    <a:pt x="8520" y="1887"/>
                  </a:lnTo>
                  <a:lnTo>
                    <a:pt x="8520" y="1919"/>
                  </a:lnTo>
                  <a:lnTo>
                    <a:pt x="8520" y="1963"/>
                  </a:lnTo>
                  <a:lnTo>
                    <a:pt x="8098" y="2131"/>
                  </a:lnTo>
                  <a:lnTo>
                    <a:pt x="7708" y="2362"/>
                  </a:lnTo>
                  <a:lnTo>
                    <a:pt x="7340" y="2632"/>
                  </a:lnTo>
                  <a:lnTo>
                    <a:pt x="6995" y="2943"/>
                  </a:lnTo>
                  <a:lnTo>
                    <a:pt x="6662" y="3270"/>
                  </a:lnTo>
                  <a:lnTo>
                    <a:pt x="6348" y="3611"/>
                  </a:lnTo>
                  <a:lnTo>
                    <a:pt x="6050" y="3954"/>
                  </a:lnTo>
                  <a:lnTo>
                    <a:pt x="5766" y="4291"/>
                  </a:lnTo>
                  <a:lnTo>
                    <a:pt x="5717" y="4321"/>
                  </a:lnTo>
                  <a:lnTo>
                    <a:pt x="5682" y="4352"/>
                  </a:lnTo>
                  <a:lnTo>
                    <a:pt x="5665" y="4365"/>
                  </a:lnTo>
                  <a:lnTo>
                    <a:pt x="5651" y="4388"/>
                  </a:lnTo>
                  <a:lnTo>
                    <a:pt x="5638" y="4406"/>
                  </a:lnTo>
                  <a:lnTo>
                    <a:pt x="5634" y="4437"/>
                  </a:lnTo>
                  <a:lnTo>
                    <a:pt x="5717" y="4480"/>
                  </a:lnTo>
                  <a:lnTo>
                    <a:pt x="5802" y="4560"/>
                  </a:lnTo>
                  <a:lnTo>
                    <a:pt x="5882" y="4663"/>
                  </a:lnTo>
                  <a:lnTo>
                    <a:pt x="5957" y="4786"/>
                  </a:lnTo>
                  <a:lnTo>
                    <a:pt x="6011" y="4915"/>
                  </a:lnTo>
                  <a:lnTo>
                    <a:pt x="6046" y="5052"/>
                  </a:lnTo>
                  <a:lnTo>
                    <a:pt x="6054" y="5181"/>
                  </a:lnTo>
                  <a:lnTo>
                    <a:pt x="6033" y="5310"/>
                  </a:lnTo>
                  <a:lnTo>
                    <a:pt x="5988" y="5341"/>
                  </a:lnTo>
                  <a:lnTo>
                    <a:pt x="5949" y="5372"/>
                  </a:lnTo>
                  <a:lnTo>
                    <a:pt x="5926" y="5389"/>
                  </a:lnTo>
                  <a:lnTo>
                    <a:pt x="5912" y="5411"/>
                  </a:lnTo>
                  <a:lnTo>
                    <a:pt x="5900" y="5438"/>
                  </a:lnTo>
                  <a:lnTo>
                    <a:pt x="5900" y="5469"/>
                  </a:lnTo>
                  <a:lnTo>
                    <a:pt x="5931" y="5571"/>
                  </a:lnTo>
                  <a:lnTo>
                    <a:pt x="5957" y="5660"/>
                  </a:lnTo>
                  <a:lnTo>
                    <a:pt x="5966" y="5730"/>
                  </a:lnTo>
                  <a:lnTo>
                    <a:pt x="5962" y="5793"/>
                  </a:lnTo>
                  <a:lnTo>
                    <a:pt x="5931" y="5841"/>
                  </a:lnTo>
                  <a:lnTo>
                    <a:pt x="5877" y="5890"/>
                  </a:lnTo>
                  <a:lnTo>
                    <a:pt x="5797" y="5931"/>
                  </a:lnTo>
                  <a:lnTo>
                    <a:pt x="5696" y="5974"/>
                  </a:lnTo>
                  <a:lnTo>
                    <a:pt x="5696" y="6028"/>
                  </a:lnTo>
                  <a:lnTo>
                    <a:pt x="5696" y="6090"/>
                  </a:lnTo>
                  <a:lnTo>
                    <a:pt x="5696" y="6147"/>
                  </a:lnTo>
                  <a:lnTo>
                    <a:pt x="5696" y="6209"/>
                  </a:lnTo>
                  <a:lnTo>
                    <a:pt x="5692" y="6267"/>
                  </a:lnTo>
                  <a:lnTo>
                    <a:pt x="5692" y="6329"/>
                  </a:lnTo>
                  <a:lnTo>
                    <a:pt x="5682" y="6387"/>
                  </a:lnTo>
                  <a:lnTo>
                    <a:pt x="5674" y="6449"/>
                  </a:lnTo>
                  <a:lnTo>
                    <a:pt x="5545" y="6564"/>
                  </a:lnTo>
                  <a:lnTo>
                    <a:pt x="5421" y="6653"/>
                  </a:lnTo>
                  <a:lnTo>
                    <a:pt x="5288" y="6706"/>
                  </a:lnTo>
                  <a:lnTo>
                    <a:pt x="5168" y="6724"/>
                  </a:lnTo>
                  <a:lnTo>
                    <a:pt x="5039" y="6697"/>
                  </a:lnTo>
                  <a:lnTo>
                    <a:pt x="4924" y="6640"/>
                  </a:lnTo>
                  <a:lnTo>
                    <a:pt x="4818" y="6542"/>
                  </a:lnTo>
                  <a:lnTo>
                    <a:pt x="4725" y="6404"/>
                  </a:lnTo>
                  <a:lnTo>
                    <a:pt x="4667" y="6414"/>
                  </a:lnTo>
                  <a:lnTo>
                    <a:pt x="4609" y="6440"/>
                  </a:lnTo>
                  <a:lnTo>
                    <a:pt x="4552" y="6471"/>
                  </a:lnTo>
                  <a:lnTo>
                    <a:pt x="4499" y="6511"/>
                  </a:lnTo>
                  <a:lnTo>
                    <a:pt x="4437" y="6546"/>
                  </a:lnTo>
                  <a:lnTo>
                    <a:pt x="4379" y="6586"/>
                  </a:lnTo>
                  <a:lnTo>
                    <a:pt x="4313" y="6622"/>
                  </a:lnTo>
                  <a:lnTo>
                    <a:pt x="4250" y="6653"/>
                  </a:lnTo>
                  <a:lnTo>
                    <a:pt x="4229" y="6710"/>
                  </a:lnTo>
                  <a:lnTo>
                    <a:pt x="4206" y="6763"/>
                  </a:lnTo>
                  <a:lnTo>
                    <a:pt x="4175" y="6812"/>
                  </a:lnTo>
                  <a:lnTo>
                    <a:pt x="4144" y="6856"/>
                  </a:lnTo>
                  <a:lnTo>
                    <a:pt x="4100" y="6892"/>
                  </a:lnTo>
                  <a:lnTo>
                    <a:pt x="4060" y="6928"/>
                  </a:lnTo>
                  <a:lnTo>
                    <a:pt x="4003" y="6954"/>
                  </a:lnTo>
                  <a:lnTo>
                    <a:pt x="3949" y="6985"/>
                  </a:lnTo>
                  <a:lnTo>
                    <a:pt x="3794" y="6959"/>
                  </a:lnTo>
                  <a:lnTo>
                    <a:pt x="3674" y="6897"/>
                  </a:lnTo>
                  <a:lnTo>
                    <a:pt x="3590" y="6794"/>
                  </a:lnTo>
                  <a:lnTo>
                    <a:pt x="3532" y="6679"/>
                  </a:lnTo>
                  <a:lnTo>
                    <a:pt x="3488" y="6537"/>
                  </a:lnTo>
                  <a:lnTo>
                    <a:pt x="3475" y="6396"/>
                  </a:lnTo>
                  <a:lnTo>
                    <a:pt x="3466" y="6254"/>
                  </a:lnTo>
                  <a:lnTo>
                    <a:pt x="3475" y="6125"/>
                  </a:lnTo>
                  <a:lnTo>
                    <a:pt x="3457" y="6125"/>
                  </a:lnTo>
                  <a:lnTo>
                    <a:pt x="3444" y="6125"/>
                  </a:lnTo>
                  <a:lnTo>
                    <a:pt x="3329" y="6360"/>
                  </a:lnTo>
                  <a:lnTo>
                    <a:pt x="3214" y="6622"/>
                  </a:lnTo>
                  <a:lnTo>
                    <a:pt x="3098" y="6887"/>
                  </a:lnTo>
                  <a:lnTo>
                    <a:pt x="3005" y="7171"/>
                  </a:lnTo>
                  <a:lnTo>
                    <a:pt x="2925" y="7450"/>
                  </a:lnTo>
                  <a:lnTo>
                    <a:pt x="2885" y="7734"/>
                  </a:lnTo>
                  <a:lnTo>
                    <a:pt x="2881" y="8009"/>
                  </a:lnTo>
                  <a:lnTo>
                    <a:pt x="2938" y="8284"/>
                  </a:lnTo>
                  <a:lnTo>
                    <a:pt x="3107" y="8323"/>
                  </a:lnTo>
                  <a:lnTo>
                    <a:pt x="3240" y="8399"/>
                  </a:lnTo>
                  <a:lnTo>
                    <a:pt x="3337" y="8496"/>
                  </a:lnTo>
                  <a:lnTo>
                    <a:pt x="3409" y="8625"/>
                  </a:lnTo>
                  <a:lnTo>
                    <a:pt x="3448" y="8767"/>
                  </a:lnTo>
                  <a:lnTo>
                    <a:pt x="3479" y="8927"/>
                  </a:lnTo>
                  <a:lnTo>
                    <a:pt x="3493" y="9100"/>
                  </a:lnTo>
                  <a:lnTo>
                    <a:pt x="3497" y="9290"/>
                  </a:lnTo>
                  <a:lnTo>
                    <a:pt x="3457" y="9427"/>
                  </a:lnTo>
                  <a:lnTo>
                    <a:pt x="3417" y="9579"/>
                  </a:lnTo>
                  <a:lnTo>
                    <a:pt x="3382" y="9733"/>
                  </a:lnTo>
                  <a:lnTo>
                    <a:pt x="3360" y="9893"/>
                  </a:lnTo>
                  <a:lnTo>
                    <a:pt x="3355" y="10043"/>
                  </a:lnTo>
                  <a:lnTo>
                    <a:pt x="3391" y="10185"/>
                  </a:lnTo>
                  <a:lnTo>
                    <a:pt x="3462" y="10314"/>
                  </a:lnTo>
                  <a:lnTo>
                    <a:pt x="3590" y="10425"/>
                  </a:lnTo>
                  <a:lnTo>
                    <a:pt x="3581" y="10447"/>
                  </a:lnTo>
                  <a:lnTo>
                    <a:pt x="3577" y="10477"/>
                  </a:lnTo>
                  <a:lnTo>
                    <a:pt x="3537" y="10477"/>
                  </a:lnTo>
                  <a:lnTo>
                    <a:pt x="3506" y="104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7"/>
            <p:cNvSpPr>
              <a:spLocks/>
            </p:cNvSpPr>
            <p:nvPr/>
          </p:nvSpPr>
          <p:spPr bwMode="auto">
            <a:xfrm>
              <a:off x="3217" y="3843"/>
              <a:ext cx="298" cy="284"/>
            </a:xfrm>
            <a:custGeom>
              <a:avLst/>
              <a:gdLst>
                <a:gd name="T0" fmla="*/ 41 w 2083"/>
                <a:gd name="T1" fmla="*/ 41 h 1990"/>
                <a:gd name="T2" fmla="*/ 37 w 2083"/>
                <a:gd name="T3" fmla="*/ 39 h 1990"/>
                <a:gd name="T4" fmla="*/ 33 w 2083"/>
                <a:gd name="T5" fmla="*/ 37 h 1990"/>
                <a:gd name="T6" fmla="*/ 29 w 2083"/>
                <a:gd name="T7" fmla="*/ 35 h 1990"/>
                <a:gd name="T8" fmla="*/ 26 w 2083"/>
                <a:gd name="T9" fmla="*/ 33 h 1990"/>
                <a:gd name="T10" fmla="*/ 22 w 2083"/>
                <a:gd name="T11" fmla="*/ 31 h 1990"/>
                <a:gd name="T12" fmla="*/ 18 w 2083"/>
                <a:gd name="T13" fmla="*/ 30 h 1990"/>
                <a:gd name="T14" fmla="*/ 14 w 2083"/>
                <a:gd name="T15" fmla="*/ 28 h 1990"/>
                <a:gd name="T16" fmla="*/ 11 w 2083"/>
                <a:gd name="T17" fmla="*/ 28 h 1990"/>
                <a:gd name="T18" fmla="*/ 9 w 2083"/>
                <a:gd name="T19" fmla="*/ 29 h 1990"/>
                <a:gd name="T20" fmla="*/ 8 w 2083"/>
                <a:gd name="T21" fmla="*/ 29 h 1990"/>
                <a:gd name="T22" fmla="*/ 7 w 2083"/>
                <a:gd name="T23" fmla="*/ 29 h 1990"/>
                <a:gd name="T24" fmla="*/ 5 w 2083"/>
                <a:gd name="T25" fmla="*/ 30 h 1990"/>
                <a:gd name="T26" fmla="*/ 4 w 2083"/>
                <a:gd name="T27" fmla="*/ 30 h 1990"/>
                <a:gd name="T28" fmla="*/ 3 w 2083"/>
                <a:gd name="T29" fmla="*/ 31 h 1990"/>
                <a:gd name="T30" fmla="*/ 1 w 2083"/>
                <a:gd name="T31" fmla="*/ 31 h 1990"/>
                <a:gd name="T32" fmla="*/ 0 w 2083"/>
                <a:gd name="T33" fmla="*/ 32 h 1990"/>
                <a:gd name="T34" fmla="*/ 1 w 2083"/>
                <a:gd name="T35" fmla="*/ 29 h 1990"/>
                <a:gd name="T36" fmla="*/ 4 w 2083"/>
                <a:gd name="T37" fmla="*/ 27 h 1990"/>
                <a:gd name="T38" fmla="*/ 7 w 2083"/>
                <a:gd name="T39" fmla="*/ 24 h 1990"/>
                <a:gd name="T40" fmla="*/ 12 w 2083"/>
                <a:gd name="T41" fmla="*/ 21 h 1990"/>
                <a:gd name="T42" fmla="*/ 16 w 2083"/>
                <a:gd name="T43" fmla="*/ 18 h 1990"/>
                <a:gd name="T44" fmla="*/ 20 w 2083"/>
                <a:gd name="T45" fmla="*/ 16 h 1990"/>
                <a:gd name="T46" fmla="*/ 24 w 2083"/>
                <a:gd name="T47" fmla="*/ 14 h 1990"/>
                <a:gd name="T48" fmla="*/ 27 w 2083"/>
                <a:gd name="T49" fmla="*/ 13 h 1990"/>
                <a:gd name="T50" fmla="*/ 28 w 2083"/>
                <a:gd name="T51" fmla="*/ 11 h 1990"/>
                <a:gd name="T52" fmla="*/ 30 w 2083"/>
                <a:gd name="T53" fmla="*/ 10 h 1990"/>
                <a:gd name="T54" fmla="*/ 32 w 2083"/>
                <a:gd name="T55" fmla="*/ 9 h 1990"/>
                <a:gd name="T56" fmla="*/ 34 w 2083"/>
                <a:gd name="T57" fmla="*/ 8 h 1990"/>
                <a:gd name="T58" fmla="*/ 35 w 2083"/>
                <a:gd name="T59" fmla="*/ 6 h 1990"/>
                <a:gd name="T60" fmla="*/ 36 w 2083"/>
                <a:gd name="T61" fmla="*/ 4 h 1990"/>
                <a:gd name="T62" fmla="*/ 36 w 2083"/>
                <a:gd name="T63" fmla="*/ 2 h 1990"/>
                <a:gd name="T64" fmla="*/ 36 w 2083"/>
                <a:gd name="T65" fmla="*/ 0 h 1990"/>
                <a:gd name="T66" fmla="*/ 38 w 2083"/>
                <a:gd name="T67" fmla="*/ 1 h 1990"/>
                <a:gd name="T68" fmla="*/ 40 w 2083"/>
                <a:gd name="T69" fmla="*/ 3 h 1990"/>
                <a:gd name="T70" fmla="*/ 41 w 2083"/>
                <a:gd name="T71" fmla="*/ 5 h 1990"/>
                <a:gd name="T72" fmla="*/ 42 w 2083"/>
                <a:gd name="T73" fmla="*/ 8 h 1990"/>
                <a:gd name="T74" fmla="*/ 42 w 2083"/>
                <a:gd name="T75" fmla="*/ 11 h 1990"/>
                <a:gd name="T76" fmla="*/ 42 w 2083"/>
                <a:gd name="T77" fmla="*/ 14 h 1990"/>
                <a:gd name="T78" fmla="*/ 42 w 2083"/>
                <a:gd name="T79" fmla="*/ 17 h 1990"/>
                <a:gd name="T80" fmla="*/ 43 w 2083"/>
                <a:gd name="T81" fmla="*/ 20 h 1990"/>
                <a:gd name="T82" fmla="*/ 42 w 2083"/>
                <a:gd name="T83" fmla="*/ 22 h 1990"/>
                <a:gd name="T84" fmla="*/ 41 w 2083"/>
                <a:gd name="T85" fmla="*/ 24 h 1990"/>
                <a:gd name="T86" fmla="*/ 40 w 2083"/>
                <a:gd name="T87" fmla="*/ 27 h 1990"/>
                <a:gd name="T88" fmla="*/ 40 w 2083"/>
                <a:gd name="T89" fmla="*/ 30 h 1990"/>
                <a:gd name="T90" fmla="*/ 39 w 2083"/>
                <a:gd name="T91" fmla="*/ 33 h 1990"/>
                <a:gd name="T92" fmla="*/ 40 w 2083"/>
                <a:gd name="T93" fmla="*/ 35 h 1990"/>
                <a:gd name="T94" fmla="*/ 41 w 2083"/>
                <a:gd name="T95" fmla="*/ 38 h 1990"/>
                <a:gd name="T96" fmla="*/ 42 w 2083"/>
                <a:gd name="T97" fmla="*/ 40 h 1990"/>
                <a:gd name="T98" fmla="*/ 42 w 2083"/>
                <a:gd name="T99" fmla="*/ 40 h 1990"/>
                <a:gd name="T100" fmla="*/ 43 w 2083"/>
                <a:gd name="T101" fmla="*/ 41 h 1990"/>
                <a:gd name="T102" fmla="*/ 42 w 2083"/>
                <a:gd name="T103" fmla="*/ 41 h 1990"/>
                <a:gd name="T104" fmla="*/ 41 w 2083"/>
                <a:gd name="T105" fmla="*/ 41 h 19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3"/>
                <a:gd name="T160" fmla="*/ 0 h 1990"/>
                <a:gd name="T161" fmla="*/ 2083 w 2083"/>
                <a:gd name="T162" fmla="*/ 1990 h 19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3" h="1990">
                  <a:moveTo>
                    <a:pt x="2008" y="1990"/>
                  </a:moveTo>
                  <a:lnTo>
                    <a:pt x="1813" y="1905"/>
                  </a:lnTo>
                  <a:lnTo>
                    <a:pt x="1626" y="1808"/>
                  </a:lnTo>
                  <a:lnTo>
                    <a:pt x="1440" y="1706"/>
                  </a:lnTo>
                  <a:lnTo>
                    <a:pt x="1258" y="1613"/>
                  </a:lnTo>
                  <a:lnTo>
                    <a:pt x="1072" y="1519"/>
                  </a:lnTo>
                  <a:lnTo>
                    <a:pt x="890" y="1449"/>
                  </a:lnTo>
                  <a:lnTo>
                    <a:pt x="700" y="1396"/>
                  </a:lnTo>
                  <a:lnTo>
                    <a:pt x="514" y="1383"/>
                  </a:lnTo>
                  <a:lnTo>
                    <a:pt x="448" y="1400"/>
                  </a:lnTo>
                  <a:lnTo>
                    <a:pt x="380" y="1422"/>
                  </a:lnTo>
                  <a:lnTo>
                    <a:pt x="319" y="1441"/>
                  </a:lnTo>
                  <a:lnTo>
                    <a:pt x="257" y="1462"/>
                  </a:lnTo>
                  <a:lnTo>
                    <a:pt x="190" y="1484"/>
                  </a:lnTo>
                  <a:lnTo>
                    <a:pt x="123" y="1507"/>
                  </a:lnTo>
                  <a:lnTo>
                    <a:pt x="62" y="1529"/>
                  </a:lnTo>
                  <a:lnTo>
                    <a:pt x="0" y="1556"/>
                  </a:lnTo>
                  <a:lnTo>
                    <a:pt x="53" y="1441"/>
                  </a:lnTo>
                  <a:lnTo>
                    <a:pt x="185" y="1316"/>
                  </a:lnTo>
                  <a:lnTo>
                    <a:pt x="363" y="1178"/>
                  </a:lnTo>
                  <a:lnTo>
                    <a:pt x="576" y="1042"/>
                  </a:lnTo>
                  <a:lnTo>
                    <a:pt x="789" y="904"/>
                  </a:lnTo>
                  <a:lnTo>
                    <a:pt x="1001" y="784"/>
                  </a:lnTo>
                  <a:lnTo>
                    <a:pt x="1178" y="687"/>
                  </a:lnTo>
                  <a:lnTo>
                    <a:pt x="1311" y="620"/>
                  </a:lnTo>
                  <a:lnTo>
                    <a:pt x="1391" y="558"/>
                  </a:lnTo>
                  <a:lnTo>
                    <a:pt x="1480" y="500"/>
                  </a:lnTo>
                  <a:lnTo>
                    <a:pt x="1568" y="434"/>
                  </a:lnTo>
                  <a:lnTo>
                    <a:pt x="1648" y="368"/>
                  </a:lnTo>
                  <a:lnTo>
                    <a:pt x="1710" y="288"/>
                  </a:lnTo>
                  <a:lnTo>
                    <a:pt x="1755" y="204"/>
                  </a:lnTo>
                  <a:lnTo>
                    <a:pt x="1773" y="106"/>
                  </a:lnTo>
                  <a:lnTo>
                    <a:pt x="1763" y="0"/>
                  </a:lnTo>
                  <a:lnTo>
                    <a:pt x="1866" y="48"/>
                  </a:lnTo>
                  <a:lnTo>
                    <a:pt x="1946" y="137"/>
                  </a:lnTo>
                  <a:lnTo>
                    <a:pt x="1999" y="257"/>
                  </a:lnTo>
                  <a:lnTo>
                    <a:pt x="2039" y="399"/>
                  </a:lnTo>
                  <a:lnTo>
                    <a:pt x="2057" y="541"/>
                  </a:lnTo>
                  <a:lnTo>
                    <a:pt x="2070" y="691"/>
                  </a:lnTo>
                  <a:lnTo>
                    <a:pt x="2074" y="828"/>
                  </a:lnTo>
                  <a:lnTo>
                    <a:pt x="2083" y="957"/>
                  </a:lnTo>
                  <a:lnTo>
                    <a:pt x="2047" y="1055"/>
                  </a:lnTo>
                  <a:lnTo>
                    <a:pt x="2008" y="1178"/>
                  </a:lnTo>
                  <a:lnTo>
                    <a:pt x="1967" y="1312"/>
                  </a:lnTo>
                  <a:lnTo>
                    <a:pt x="1942" y="1458"/>
                  </a:lnTo>
                  <a:lnTo>
                    <a:pt x="1928" y="1599"/>
                  </a:lnTo>
                  <a:lnTo>
                    <a:pt x="1942" y="1733"/>
                  </a:lnTo>
                  <a:lnTo>
                    <a:pt x="1985" y="1848"/>
                  </a:lnTo>
                  <a:lnTo>
                    <a:pt x="2074" y="1950"/>
                  </a:lnTo>
                  <a:lnTo>
                    <a:pt x="2078" y="1963"/>
                  </a:lnTo>
                  <a:lnTo>
                    <a:pt x="2083" y="1990"/>
                  </a:lnTo>
                  <a:lnTo>
                    <a:pt x="2039" y="1990"/>
                  </a:lnTo>
                  <a:lnTo>
                    <a:pt x="2008" y="1990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8"/>
            <p:cNvSpPr>
              <a:spLocks/>
            </p:cNvSpPr>
            <p:nvPr/>
          </p:nvSpPr>
          <p:spPr bwMode="auto">
            <a:xfrm>
              <a:off x="3175" y="3493"/>
              <a:ext cx="347" cy="600"/>
            </a:xfrm>
            <a:custGeom>
              <a:avLst/>
              <a:gdLst>
                <a:gd name="T0" fmla="*/ 1 w 2434"/>
                <a:gd name="T1" fmla="*/ 82 h 4199"/>
                <a:gd name="T2" fmla="*/ 4 w 2434"/>
                <a:gd name="T3" fmla="*/ 76 h 4199"/>
                <a:gd name="T4" fmla="*/ 7 w 2434"/>
                <a:gd name="T5" fmla="*/ 70 h 4199"/>
                <a:gd name="T6" fmla="*/ 11 w 2434"/>
                <a:gd name="T7" fmla="*/ 64 h 4199"/>
                <a:gd name="T8" fmla="*/ 15 w 2434"/>
                <a:gd name="T9" fmla="*/ 57 h 4199"/>
                <a:gd name="T10" fmla="*/ 19 w 2434"/>
                <a:gd name="T11" fmla="*/ 51 h 4199"/>
                <a:gd name="T12" fmla="*/ 21 w 2434"/>
                <a:gd name="T13" fmla="*/ 44 h 4199"/>
                <a:gd name="T14" fmla="*/ 21 w 2434"/>
                <a:gd name="T15" fmla="*/ 37 h 4199"/>
                <a:gd name="T16" fmla="*/ 19 w 2434"/>
                <a:gd name="T17" fmla="*/ 31 h 4199"/>
                <a:gd name="T18" fmla="*/ 19 w 2434"/>
                <a:gd name="T19" fmla="*/ 28 h 4199"/>
                <a:gd name="T20" fmla="*/ 19 w 2434"/>
                <a:gd name="T21" fmla="*/ 26 h 4199"/>
                <a:gd name="T22" fmla="*/ 19 w 2434"/>
                <a:gd name="T23" fmla="*/ 23 h 4199"/>
                <a:gd name="T24" fmla="*/ 21 w 2434"/>
                <a:gd name="T25" fmla="*/ 22 h 4199"/>
                <a:gd name="T26" fmla="*/ 24 w 2434"/>
                <a:gd name="T27" fmla="*/ 22 h 4199"/>
                <a:gd name="T28" fmla="*/ 27 w 2434"/>
                <a:gd name="T29" fmla="*/ 22 h 4199"/>
                <a:gd name="T30" fmla="*/ 30 w 2434"/>
                <a:gd name="T31" fmla="*/ 22 h 4199"/>
                <a:gd name="T32" fmla="*/ 32 w 2434"/>
                <a:gd name="T33" fmla="*/ 22 h 4199"/>
                <a:gd name="T34" fmla="*/ 31 w 2434"/>
                <a:gd name="T35" fmla="*/ 22 h 4199"/>
                <a:gd name="T36" fmla="*/ 30 w 2434"/>
                <a:gd name="T37" fmla="*/ 22 h 4199"/>
                <a:gd name="T38" fmla="*/ 29 w 2434"/>
                <a:gd name="T39" fmla="*/ 22 h 4199"/>
                <a:gd name="T40" fmla="*/ 27 w 2434"/>
                <a:gd name="T41" fmla="*/ 22 h 4199"/>
                <a:gd name="T42" fmla="*/ 27 w 2434"/>
                <a:gd name="T43" fmla="*/ 22 h 4199"/>
                <a:gd name="T44" fmla="*/ 28 w 2434"/>
                <a:gd name="T45" fmla="*/ 20 h 4199"/>
                <a:gd name="T46" fmla="*/ 31 w 2434"/>
                <a:gd name="T47" fmla="*/ 19 h 4199"/>
                <a:gd name="T48" fmla="*/ 32 w 2434"/>
                <a:gd name="T49" fmla="*/ 19 h 4199"/>
                <a:gd name="T50" fmla="*/ 33 w 2434"/>
                <a:gd name="T51" fmla="*/ 19 h 4199"/>
                <a:gd name="T52" fmla="*/ 33 w 2434"/>
                <a:gd name="T53" fmla="*/ 18 h 4199"/>
                <a:gd name="T54" fmla="*/ 31 w 2434"/>
                <a:gd name="T55" fmla="*/ 18 h 4199"/>
                <a:gd name="T56" fmla="*/ 28 w 2434"/>
                <a:gd name="T57" fmla="*/ 19 h 4199"/>
                <a:gd name="T58" fmla="*/ 25 w 2434"/>
                <a:gd name="T59" fmla="*/ 20 h 4199"/>
                <a:gd name="T60" fmla="*/ 23 w 2434"/>
                <a:gd name="T61" fmla="*/ 21 h 4199"/>
                <a:gd name="T62" fmla="*/ 22 w 2434"/>
                <a:gd name="T63" fmla="*/ 20 h 4199"/>
                <a:gd name="T64" fmla="*/ 23 w 2434"/>
                <a:gd name="T65" fmla="*/ 18 h 4199"/>
                <a:gd name="T66" fmla="*/ 26 w 2434"/>
                <a:gd name="T67" fmla="*/ 16 h 4199"/>
                <a:gd name="T68" fmla="*/ 28 w 2434"/>
                <a:gd name="T69" fmla="*/ 15 h 4199"/>
                <a:gd name="T70" fmla="*/ 31 w 2434"/>
                <a:gd name="T71" fmla="*/ 13 h 4199"/>
                <a:gd name="T72" fmla="*/ 36 w 2434"/>
                <a:gd name="T73" fmla="*/ 9 h 4199"/>
                <a:gd name="T74" fmla="*/ 42 w 2434"/>
                <a:gd name="T75" fmla="*/ 4 h 4199"/>
                <a:gd name="T76" fmla="*/ 47 w 2434"/>
                <a:gd name="T77" fmla="*/ 1 h 4199"/>
                <a:gd name="T78" fmla="*/ 46 w 2434"/>
                <a:gd name="T79" fmla="*/ 7 h 4199"/>
                <a:gd name="T80" fmla="*/ 40 w 2434"/>
                <a:gd name="T81" fmla="*/ 19 h 4199"/>
                <a:gd name="T82" fmla="*/ 37 w 2434"/>
                <a:gd name="T83" fmla="*/ 31 h 4199"/>
                <a:gd name="T84" fmla="*/ 37 w 2434"/>
                <a:gd name="T85" fmla="*/ 45 h 4199"/>
                <a:gd name="T86" fmla="*/ 38 w 2434"/>
                <a:gd name="T87" fmla="*/ 52 h 4199"/>
                <a:gd name="T88" fmla="*/ 39 w 2434"/>
                <a:gd name="T89" fmla="*/ 52 h 4199"/>
                <a:gd name="T90" fmla="*/ 38 w 2434"/>
                <a:gd name="T91" fmla="*/ 50 h 4199"/>
                <a:gd name="T92" fmla="*/ 41 w 2434"/>
                <a:gd name="T93" fmla="*/ 51 h 4199"/>
                <a:gd name="T94" fmla="*/ 38 w 2434"/>
                <a:gd name="T95" fmla="*/ 57 h 4199"/>
                <a:gd name="T96" fmla="*/ 29 w 2434"/>
                <a:gd name="T97" fmla="*/ 63 h 4199"/>
                <a:gd name="T98" fmla="*/ 21 w 2434"/>
                <a:gd name="T99" fmla="*/ 68 h 4199"/>
                <a:gd name="T100" fmla="*/ 18 w 2434"/>
                <a:gd name="T101" fmla="*/ 70 h 4199"/>
                <a:gd name="T102" fmla="*/ 15 w 2434"/>
                <a:gd name="T103" fmla="*/ 72 h 4199"/>
                <a:gd name="T104" fmla="*/ 13 w 2434"/>
                <a:gd name="T105" fmla="*/ 74 h 4199"/>
                <a:gd name="T106" fmla="*/ 11 w 2434"/>
                <a:gd name="T107" fmla="*/ 75 h 4199"/>
                <a:gd name="T108" fmla="*/ 9 w 2434"/>
                <a:gd name="T109" fmla="*/ 77 h 4199"/>
                <a:gd name="T110" fmla="*/ 6 w 2434"/>
                <a:gd name="T111" fmla="*/ 80 h 4199"/>
                <a:gd name="T112" fmla="*/ 4 w 2434"/>
                <a:gd name="T113" fmla="*/ 83 h 4199"/>
                <a:gd name="T114" fmla="*/ 1 w 2434"/>
                <a:gd name="T115" fmla="*/ 85 h 41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34"/>
                <a:gd name="T175" fmla="*/ 0 h 4199"/>
                <a:gd name="T176" fmla="*/ 2434 w 2434"/>
                <a:gd name="T177" fmla="*/ 4199 h 41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34" h="4199">
                  <a:moveTo>
                    <a:pt x="0" y="4199"/>
                  </a:moveTo>
                  <a:lnTo>
                    <a:pt x="45" y="4025"/>
                  </a:lnTo>
                  <a:lnTo>
                    <a:pt x="111" y="3866"/>
                  </a:lnTo>
                  <a:lnTo>
                    <a:pt x="183" y="3710"/>
                  </a:lnTo>
                  <a:lnTo>
                    <a:pt x="271" y="3564"/>
                  </a:lnTo>
                  <a:lnTo>
                    <a:pt x="360" y="3414"/>
                  </a:lnTo>
                  <a:lnTo>
                    <a:pt x="452" y="3272"/>
                  </a:lnTo>
                  <a:lnTo>
                    <a:pt x="550" y="3126"/>
                  </a:lnTo>
                  <a:lnTo>
                    <a:pt x="648" y="2988"/>
                  </a:lnTo>
                  <a:lnTo>
                    <a:pt x="746" y="2797"/>
                  </a:lnTo>
                  <a:lnTo>
                    <a:pt x="838" y="2633"/>
                  </a:lnTo>
                  <a:lnTo>
                    <a:pt x="918" y="2479"/>
                  </a:lnTo>
                  <a:lnTo>
                    <a:pt x="989" y="2331"/>
                  </a:lnTo>
                  <a:lnTo>
                    <a:pt x="1024" y="2177"/>
                  </a:lnTo>
                  <a:lnTo>
                    <a:pt x="1038" y="2013"/>
                  </a:lnTo>
                  <a:lnTo>
                    <a:pt x="1011" y="1827"/>
                  </a:lnTo>
                  <a:lnTo>
                    <a:pt x="949" y="1618"/>
                  </a:lnTo>
                  <a:lnTo>
                    <a:pt x="949" y="1543"/>
                  </a:lnTo>
                  <a:lnTo>
                    <a:pt x="949" y="1472"/>
                  </a:lnTo>
                  <a:lnTo>
                    <a:pt x="949" y="1396"/>
                  </a:lnTo>
                  <a:lnTo>
                    <a:pt x="949" y="1330"/>
                  </a:lnTo>
                  <a:lnTo>
                    <a:pt x="949" y="1260"/>
                  </a:lnTo>
                  <a:lnTo>
                    <a:pt x="949" y="1188"/>
                  </a:lnTo>
                  <a:lnTo>
                    <a:pt x="954" y="1118"/>
                  </a:lnTo>
                  <a:lnTo>
                    <a:pt x="958" y="1051"/>
                  </a:lnTo>
                  <a:lnTo>
                    <a:pt x="1029" y="1059"/>
                  </a:lnTo>
                  <a:lnTo>
                    <a:pt x="1104" y="1069"/>
                  </a:lnTo>
                  <a:lnTo>
                    <a:pt x="1175" y="1077"/>
                  </a:lnTo>
                  <a:lnTo>
                    <a:pt x="1250" y="1091"/>
                  </a:lnTo>
                  <a:lnTo>
                    <a:pt x="1326" y="1096"/>
                  </a:lnTo>
                  <a:lnTo>
                    <a:pt x="1406" y="1100"/>
                  </a:lnTo>
                  <a:lnTo>
                    <a:pt x="1486" y="1100"/>
                  </a:lnTo>
                  <a:lnTo>
                    <a:pt x="1574" y="1104"/>
                  </a:lnTo>
                  <a:lnTo>
                    <a:pt x="1574" y="1091"/>
                  </a:lnTo>
                  <a:lnTo>
                    <a:pt x="1574" y="1082"/>
                  </a:lnTo>
                  <a:lnTo>
                    <a:pt x="1539" y="1082"/>
                  </a:lnTo>
                  <a:lnTo>
                    <a:pt x="1508" y="1082"/>
                  </a:lnTo>
                  <a:lnTo>
                    <a:pt x="1472" y="1082"/>
                  </a:lnTo>
                  <a:lnTo>
                    <a:pt x="1441" y="1082"/>
                  </a:lnTo>
                  <a:lnTo>
                    <a:pt x="1406" y="1082"/>
                  </a:lnTo>
                  <a:lnTo>
                    <a:pt x="1379" y="1082"/>
                  </a:lnTo>
                  <a:lnTo>
                    <a:pt x="1344" y="1082"/>
                  </a:lnTo>
                  <a:lnTo>
                    <a:pt x="1317" y="1082"/>
                  </a:lnTo>
                  <a:lnTo>
                    <a:pt x="1317" y="1059"/>
                  </a:lnTo>
                  <a:lnTo>
                    <a:pt x="1317" y="1038"/>
                  </a:lnTo>
                  <a:lnTo>
                    <a:pt x="1397" y="993"/>
                  </a:lnTo>
                  <a:lnTo>
                    <a:pt x="1463" y="962"/>
                  </a:lnTo>
                  <a:lnTo>
                    <a:pt x="1508" y="940"/>
                  </a:lnTo>
                  <a:lnTo>
                    <a:pt x="1543" y="931"/>
                  </a:lnTo>
                  <a:lnTo>
                    <a:pt x="1566" y="917"/>
                  </a:lnTo>
                  <a:lnTo>
                    <a:pt x="1583" y="913"/>
                  </a:lnTo>
                  <a:lnTo>
                    <a:pt x="1597" y="913"/>
                  </a:lnTo>
                  <a:lnTo>
                    <a:pt x="1609" y="913"/>
                  </a:lnTo>
                  <a:lnTo>
                    <a:pt x="1609" y="900"/>
                  </a:lnTo>
                  <a:lnTo>
                    <a:pt x="1609" y="887"/>
                  </a:lnTo>
                  <a:lnTo>
                    <a:pt x="1535" y="896"/>
                  </a:lnTo>
                  <a:lnTo>
                    <a:pt x="1468" y="909"/>
                  </a:lnTo>
                  <a:lnTo>
                    <a:pt x="1393" y="927"/>
                  </a:lnTo>
                  <a:lnTo>
                    <a:pt x="1326" y="954"/>
                  </a:lnTo>
                  <a:lnTo>
                    <a:pt x="1250" y="971"/>
                  </a:lnTo>
                  <a:lnTo>
                    <a:pt x="1184" y="993"/>
                  </a:lnTo>
                  <a:lnTo>
                    <a:pt x="1108" y="1007"/>
                  </a:lnTo>
                  <a:lnTo>
                    <a:pt x="1042" y="1020"/>
                  </a:lnTo>
                  <a:lnTo>
                    <a:pt x="1060" y="967"/>
                  </a:lnTo>
                  <a:lnTo>
                    <a:pt x="1100" y="923"/>
                  </a:lnTo>
                  <a:lnTo>
                    <a:pt x="1149" y="878"/>
                  </a:lnTo>
                  <a:lnTo>
                    <a:pt x="1211" y="843"/>
                  </a:lnTo>
                  <a:lnTo>
                    <a:pt x="1272" y="802"/>
                  </a:lnTo>
                  <a:lnTo>
                    <a:pt x="1334" y="767"/>
                  </a:lnTo>
                  <a:lnTo>
                    <a:pt x="1397" y="736"/>
                  </a:lnTo>
                  <a:lnTo>
                    <a:pt x="1450" y="710"/>
                  </a:lnTo>
                  <a:lnTo>
                    <a:pt x="1543" y="630"/>
                  </a:lnTo>
                  <a:lnTo>
                    <a:pt x="1663" y="532"/>
                  </a:lnTo>
                  <a:lnTo>
                    <a:pt x="1786" y="426"/>
                  </a:lnTo>
                  <a:lnTo>
                    <a:pt x="1929" y="319"/>
                  </a:lnTo>
                  <a:lnTo>
                    <a:pt x="2066" y="208"/>
                  </a:lnTo>
                  <a:lnTo>
                    <a:pt x="2199" y="120"/>
                  </a:lnTo>
                  <a:lnTo>
                    <a:pt x="2324" y="45"/>
                  </a:lnTo>
                  <a:lnTo>
                    <a:pt x="2434" y="0"/>
                  </a:lnTo>
                  <a:lnTo>
                    <a:pt x="2270" y="324"/>
                  </a:lnTo>
                  <a:lnTo>
                    <a:pt x="2123" y="634"/>
                  </a:lnTo>
                  <a:lnTo>
                    <a:pt x="1995" y="931"/>
                  </a:lnTo>
                  <a:lnTo>
                    <a:pt x="1897" y="1233"/>
                  </a:lnTo>
                  <a:lnTo>
                    <a:pt x="1827" y="1534"/>
                  </a:lnTo>
                  <a:lnTo>
                    <a:pt x="1800" y="1854"/>
                  </a:lnTo>
                  <a:lnTo>
                    <a:pt x="1813" y="2190"/>
                  </a:lnTo>
                  <a:lnTo>
                    <a:pt x="1884" y="2558"/>
                  </a:lnTo>
                  <a:lnTo>
                    <a:pt x="1893" y="2558"/>
                  </a:lnTo>
                  <a:lnTo>
                    <a:pt x="1915" y="2558"/>
                  </a:lnTo>
                  <a:lnTo>
                    <a:pt x="1907" y="2527"/>
                  </a:lnTo>
                  <a:lnTo>
                    <a:pt x="1903" y="2500"/>
                  </a:lnTo>
                  <a:lnTo>
                    <a:pt x="1897" y="2473"/>
                  </a:lnTo>
                  <a:lnTo>
                    <a:pt x="1897" y="2452"/>
                  </a:lnTo>
                  <a:lnTo>
                    <a:pt x="2018" y="2522"/>
                  </a:lnTo>
                  <a:lnTo>
                    <a:pt x="1991" y="2647"/>
                  </a:lnTo>
                  <a:lnTo>
                    <a:pt x="1854" y="2789"/>
                  </a:lnTo>
                  <a:lnTo>
                    <a:pt x="1654" y="2948"/>
                  </a:lnTo>
                  <a:lnTo>
                    <a:pt x="1414" y="3099"/>
                  </a:lnTo>
                  <a:lnTo>
                    <a:pt x="1188" y="3236"/>
                  </a:lnTo>
                  <a:lnTo>
                    <a:pt x="1011" y="3334"/>
                  </a:lnTo>
                  <a:lnTo>
                    <a:pt x="927" y="3383"/>
                  </a:lnTo>
                  <a:lnTo>
                    <a:pt x="869" y="3422"/>
                  </a:lnTo>
                  <a:lnTo>
                    <a:pt x="812" y="3471"/>
                  </a:lnTo>
                  <a:lnTo>
                    <a:pt x="754" y="3511"/>
                  </a:lnTo>
                  <a:lnTo>
                    <a:pt x="701" y="3560"/>
                  </a:lnTo>
                  <a:lnTo>
                    <a:pt x="643" y="3604"/>
                  </a:lnTo>
                  <a:lnTo>
                    <a:pt x="586" y="3648"/>
                  </a:lnTo>
                  <a:lnTo>
                    <a:pt x="528" y="3693"/>
                  </a:lnTo>
                  <a:lnTo>
                    <a:pt x="475" y="3741"/>
                  </a:lnTo>
                  <a:lnTo>
                    <a:pt x="435" y="3772"/>
                  </a:lnTo>
                  <a:lnTo>
                    <a:pt x="386" y="3835"/>
                  </a:lnTo>
                  <a:lnTo>
                    <a:pt x="319" y="3901"/>
                  </a:lnTo>
                  <a:lnTo>
                    <a:pt x="253" y="3981"/>
                  </a:lnTo>
                  <a:lnTo>
                    <a:pt x="177" y="4051"/>
                  </a:lnTo>
                  <a:lnTo>
                    <a:pt x="107" y="4119"/>
                  </a:lnTo>
                  <a:lnTo>
                    <a:pt x="45" y="4167"/>
                  </a:lnTo>
                  <a:lnTo>
                    <a:pt x="0" y="4199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9"/>
            <p:cNvSpPr>
              <a:spLocks/>
            </p:cNvSpPr>
            <p:nvPr/>
          </p:nvSpPr>
          <p:spPr bwMode="auto">
            <a:xfrm>
              <a:off x="3057" y="3880"/>
              <a:ext cx="225" cy="181"/>
            </a:xfrm>
            <a:custGeom>
              <a:avLst/>
              <a:gdLst>
                <a:gd name="T0" fmla="*/ 17 w 1574"/>
                <a:gd name="T1" fmla="*/ 26 h 1264"/>
                <a:gd name="T2" fmla="*/ 16 w 1574"/>
                <a:gd name="T3" fmla="*/ 22 h 1264"/>
                <a:gd name="T4" fmla="*/ 15 w 1574"/>
                <a:gd name="T5" fmla="*/ 19 h 1264"/>
                <a:gd name="T6" fmla="*/ 14 w 1574"/>
                <a:gd name="T7" fmla="*/ 17 h 1264"/>
                <a:gd name="T8" fmla="*/ 12 w 1574"/>
                <a:gd name="T9" fmla="*/ 15 h 1264"/>
                <a:gd name="T10" fmla="*/ 10 w 1574"/>
                <a:gd name="T11" fmla="*/ 14 h 1264"/>
                <a:gd name="T12" fmla="*/ 7 w 1574"/>
                <a:gd name="T13" fmla="*/ 13 h 1264"/>
                <a:gd name="T14" fmla="*/ 4 w 1574"/>
                <a:gd name="T15" fmla="*/ 12 h 1264"/>
                <a:gd name="T16" fmla="*/ 0 w 1574"/>
                <a:gd name="T17" fmla="*/ 10 h 1264"/>
                <a:gd name="T18" fmla="*/ 0 w 1574"/>
                <a:gd name="T19" fmla="*/ 10 h 1264"/>
                <a:gd name="T20" fmla="*/ 0 w 1574"/>
                <a:gd name="T21" fmla="*/ 9 h 1264"/>
                <a:gd name="T22" fmla="*/ 4 w 1574"/>
                <a:gd name="T23" fmla="*/ 9 h 1264"/>
                <a:gd name="T24" fmla="*/ 8 w 1574"/>
                <a:gd name="T25" fmla="*/ 8 h 1264"/>
                <a:gd name="T26" fmla="*/ 12 w 1574"/>
                <a:gd name="T27" fmla="*/ 6 h 1264"/>
                <a:gd name="T28" fmla="*/ 16 w 1574"/>
                <a:gd name="T29" fmla="*/ 5 h 1264"/>
                <a:gd name="T30" fmla="*/ 20 w 1574"/>
                <a:gd name="T31" fmla="*/ 3 h 1264"/>
                <a:gd name="T32" fmla="*/ 23 w 1574"/>
                <a:gd name="T33" fmla="*/ 2 h 1264"/>
                <a:gd name="T34" fmla="*/ 27 w 1574"/>
                <a:gd name="T35" fmla="*/ 1 h 1264"/>
                <a:gd name="T36" fmla="*/ 32 w 1574"/>
                <a:gd name="T37" fmla="*/ 0 h 1264"/>
                <a:gd name="T38" fmla="*/ 32 w 1574"/>
                <a:gd name="T39" fmla="*/ 0 h 1264"/>
                <a:gd name="T40" fmla="*/ 32 w 1574"/>
                <a:gd name="T41" fmla="*/ 0 h 1264"/>
                <a:gd name="T42" fmla="*/ 30 w 1574"/>
                <a:gd name="T43" fmla="*/ 3 h 1264"/>
                <a:gd name="T44" fmla="*/ 29 w 1574"/>
                <a:gd name="T45" fmla="*/ 7 h 1264"/>
                <a:gd name="T46" fmla="*/ 27 w 1574"/>
                <a:gd name="T47" fmla="*/ 10 h 1264"/>
                <a:gd name="T48" fmla="*/ 25 w 1574"/>
                <a:gd name="T49" fmla="*/ 13 h 1264"/>
                <a:gd name="T50" fmla="*/ 23 w 1574"/>
                <a:gd name="T51" fmla="*/ 16 h 1264"/>
                <a:gd name="T52" fmla="*/ 21 w 1574"/>
                <a:gd name="T53" fmla="*/ 19 h 1264"/>
                <a:gd name="T54" fmla="*/ 19 w 1574"/>
                <a:gd name="T55" fmla="*/ 23 h 1264"/>
                <a:gd name="T56" fmla="*/ 17 w 1574"/>
                <a:gd name="T57" fmla="*/ 26 h 12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74"/>
                <a:gd name="T88" fmla="*/ 0 h 1264"/>
                <a:gd name="T89" fmla="*/ 1574 w 1574"/>
                <a:gd name="T90" fmla="*/ 1264 h 12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74" h="1264">
                  <a:moveTo>
                    <a:pt x="842" y="1264"/>
                  </a:moveTo>
                  <a:lnTo>
                    <a:pt x="793" y="1069"/>
                  </a:lnTo>
                  <a:lnTo>
                    <a:pt x="740" y="927"/>
                  </a:lnTo>
                  <a:lnTo>
                    <a:pt x="670" y="824"/>
                  </a:lnTo>
                  <a:lnTo>
                    <a:pt x="585" y="749"/>
                  </a:lnTo>
                  <a:lnTo>
                    <a:pt x="474" y="687"/>
                  </a:lnTo>
                  <a:lnTo>
                    <a:pt x="345" y="634"/>
                  </a:lnTo>
                  <a:lnTo>
                    <a:pt x="187" y="572"/>
                  </a:lnTo>
                  <a:lnTo>
                    <a:pt x="0" y="501"/>
                  </a:lnTo>
                  <a:lnTo>
                    <a:pt x="0" y="465"/>
                  </a:lnTo>
                  <a:lnTo>
                    <a:pt x="0" y="438"/>
                  </a:lnTo>
                  <a:lnTo>
                    <a:pt x="212" y="417"/>
                  </a:lnTo>
                  <a:lnTo>
                    <a:pt x="413" y="372"/>
                  </a:lnTo>
                  <a:lnTo>
                    <a:pt x="598" y="310"/>
                  </a:lnTo>
                  <a:lnTo>
                    <a:pt x="780" y="239"/>
                  </a:lnTo>
                  <a:lnTo>
                    <a:pt x="958" y="164"/>
                  </a:lnTo>
                  <a:lnTo>
                    <a:pt x="1143" y="93"/>
                  </a:lnTo>
                  <a:lnTo>
                    <a:pt x="1338" y="35"/>
                  </a:lnTo>
                  <a:lnTo>
                    <a:pt x="1556" y="0"/>
                  </a:lnTo>
                  <a:lnTo>
                    <a:pt x="1564" y="4"/>
                  </a:lnTo>
                  <a:lnTo>
                    <a:pt x="1574" y="18"/>
                  </a:lnTo>
                  <a:lnTo>
                    <a:pt x="1485" y="169"/>
                  </a:lnTo>
                  <a:lnTo>
                    <a:pt x="1396" y="323"/>
                  </a:lnTo>
                  <a:lnTo>
                    <a:pt x="1299" y="479"/>
                  </a:lnTo>
                  <a:lnTo>
                    <a:pt x="1206" y="634"/>
                  </a:lnTo>
                  <a:lnTo>
                    <a:pt x="1108" y="785"/>
                  </a:lnTo>
                  <a:lnTo>
                    <a:pt x="1015" y="944"/>
                  </a:lnTo>
                  <a:lnTo>
                    <a:pt x="922" y="1100"/>
                  </a:lnTo>
                  <a:lnTo>
                    <a:pt x="842" y="1264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0"/>
            <p:cNvSpPr>
              <a:spLocks/>
            </p:cNvSpPr>
            <p:nvPr/>
          </p:nvSpPr>
          <p:spPr bwMode="auto">
            <a:xfrm>
              <a:off x="3235" y="3713"/>
              <a:ext cx="82" cy="171"/>
            </a:xfrm>
            <a:custGeom>
              <a:avLst/>
              <a:gdLst>
                <a:gd name="T0" fmla="*/ 1 w 572"/>
                <a:gd name="T1" fmla="*/ 21 h 1197"/>
                <a:gd name="T2" fmla="*/ 1 w 572"/>
                <a:gd name="T3" fmla="*/ 15 h 1197"/>
                <a:gd name="T4" fmla="*/ 0 w 572"/>
                <a:gd name="T5" fmla="*/ 9 h 1197"/>
                <a:gd name="T6" fmla="*/ 0 w 572"/>
                <a:gd name="T7" fmla="*/ 3 h 1197"/>
                <a:gd name="T8" fmla="*/ 1 w 572"/>
                <a:gd name="T9" fmla="*/ 0 h 1197"/>
                <a:gd name="T10" fmla="*/ 3 w 572"/>
                <a:gd name="T11" fmla="*/ 0 h 1197"/>
                <a:gd name="T12" fmla="*/ 4 w 572"/>
                <a:gd name="T13" fmla="*/ 1 h 1197"/>
                <a:gd name="T14" fmla="*/ 2 w 572"/>
                <a:gd name="T15" fmla="*/ 2 h 1197"/>
                <a:gd name="T16" fmla="*/ 2 w 572"/>
                <a:gd name="T17" fmla="*/ 3 h 1197"/>
                <a:gd name="T18" fmla="*/ 2 w 572"/>
                <a:gd name="T19" fmla="*/ 3 h 1197"/>
                <a:gd name="T20" fmla="*/ 2 w 572"/>
                <a:gd name="T21" fmla="*/ 5 h 1197"/>
                <a:gd name="T22" fmla="*/ 3 w 572"/>
                <a:gd name="T23" fmla="*/ 7 h 1197"/>
                <a:gd name="T24" fmla="*/ 4 w 572"/>
                <a:gd name="T25" fmla="*/ 9 h 1197"/>
                <a:gd name="T26" fmla="*/ 4 w 572"/>
                <a:gd name="T27" fmla="*/ 10 h 1197"/>
                <a:gd name="T28" fmla="*/ 5 w 572"/>
                <a:gd name="T29" fmla="*/ 11 h 1197"/>
                <a:gd name="T30" fmla="*/ 6 w 572"/>
                <a:gd name="T31" fmla="*/ 10 h 1197"/>
                <a:gd name="T32" fmla="*/ 6 w 572"/>
                <a:gd name="T33" fmla="*/ 9 h 1197"/>
                <a:gd name="T34" fmla="*/ 7 w 572"/>
                <a:gd name="T35" fmla="*/ 7 h 1197"/>
                <a:gd name="T36" fmla="*/ 7 w 572"/>
                <a:gd name="T37" fmla="*/ 6 h 1197"/>
                <a:gd name="T38" fmla="*/ 7 w 572"/>
                <a:gd name="T39" fmla="*/ 5 h 1197"/>
                <a:gd name="T40" fmla="*/ 6 w 572"/>
                <a:gd name="T41" fmla="*/ 6 h 1197"/>
                <a:gd name="T42" fmla="*/ 5 w 572"/>
                <a:gd name="T43" fmla="*/ 5 h 1197"/>
                <a:gd name="T44" fmla="*/ 6 w 572"/>
                <a:gd name="T45" fmla="*/ 4 h 1197"/>
                <a:gd name="T46" fmla="*/ 6 w 572"/>
                <a:gd name="T47" fmla="*/ 3 h 1197"/>
                <a:gd name="T48" fmla="*/ 7 w 572"/>
                <a:gd name="T49" fmla="*/ 2 h 1197"/>
                <a:gd name="T50" fmla="*/ 9 w 572"/>
                <a:gd name="T51" fmla="*/ 1 h 1197"/>
                <a:gd name="T52" fmla="*/ 11 w 572"/>
                <a:gd name="T53" fmla="*/ 4 h 1197"/>
                <a:gd name="T54" fmla="*/ 12 w 572"/>
                <a:gd name="T55" fmla="*/ 9 h 1197"/>
                <a:gd name="T56" fmla="*/ 12 w 572"/>
                <a:gd name="T57" fmla="*/ 13 h 1197"/>
                <a:gd name="T58" fmla="*/ 11 w 572"/>
                <a:gd name="T59" fmla="*/ 17 h 1197"/>
                <a:gd name="T60" fmla="*/ 9 w 572"/>
                <a:gd name="T61" fmla="*/ 20 h 1197"/>
                <a:gd name="T62" fmla="*/ 6 w 572"/>
                <a:gd name="T63" fmla="*/ 22 h 1197"/>
                <a:gd name="T64" fmla="*/ 3 w 572"/>
                <a:gd name="T65" fmla="*/ 24 h 119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2"/>
                <a:gd name="T100" fmla="*/ 0 h 1197"/>
                <a:gd name="T101" fmla="*/ 572 w 572"/>
                <a:gd name="T102" fmla="*/ 1197 h 119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2" h="1197">
                  <a:moveTo>
                    <a:pt x="26" y="1197"/>
                  </a:moveTo>
                  <a:lnTo>
                    <a:pt x="36" y="1037"/>
                  </a:lnTo>
                  <a:lnTo>
                    <a:pt x="36" y="882"/>
                  </a:lnTo>
                  <a:lnTo>
                    <a:pt x="26" y="727"/>
                  </a:lnTo>
                  <a:lnTo>
                    <a:pt x="18" y="580"/>
                  </a:lnTo>
                  <a:lnTo>
                    <a:pt x="4" y="430"/>
                  </a:lnTo>
                  <a:lnTo>
                    <a:pt x="0" y="284"/>
                  </a:lnTo>
                  <a:lnTo>
                    <a:pt x="4" y="142"/>
                  </a:lnTo>
                  <a:lnTo>
                    <a:pt x="26" y="0"/>
                  </a:lnTo>
                  <a:lnTo>
                    <a:pt x="67" y="0"/>
                  </a:lnTo>
                  <a:lnTo>
                    <a:pt x="111" y="0"/>
                  </a:lnTo>
                  <a:lnTo>
                    <a:pt x="155" y="0"/>
                  </a:lnTo>
                  <a:lnTo>
                    <a:pt x="203" y="0"/>
                  </a:lnTo>
                  <a:lnTo>
                    <a:pt x="178" y="40"/>
                  </a:lnTo>
                  <a:lnTo>
                    <a:pt x="155" y="71"/>
                  </a:lnTo>
                  <a:lnTo>
                    <a:pt x="115" y="93"/>
                  </a:lnTo>
                  <a:lnTo>
                    <a:pt x="80" y="124"/>
                  </a:lnTo>
                  <a:lnTo>
                    <a:pt x="84" y="133"/>
                  </a:lnTo>
                  <a:lnTo>
                    <a:pt x="94" y="146"/>
                  </a:lnTo>
                  <a:lnTo>
                    <a:pt x="98" y="159"/>
                  </a:lnTo>
                  <a:lnTo>
                    <a:pt x="106" y="190"/>
                  </a:lnTo>
                  <a:lnTo>
                    <a:pt x="111" y="226"/>
                  </a:lnTo>
                  <a:lnTo>
                    <a:pt x="119" y="284"/>
                  </a:lnTo>
                  <a:lnTo>
                    <a:pt x="129" y="359"/>
                  </a:lnTo>
                  <a:lnTo>
                    <a:pt x="142" y="465"/>
                  </a:lnTo>
                  <a:lnTo>
                    <a:pt x="172" y="465"/>
                  </a:lnTo>
                  <a:lnTo>
                    <a:pt x="203" y="465"/>
                  </a:lnTo>
                  <a:lnTo>
                    <a:pt x="209" y="496"/>
                  </a:lnTo>
                  <a:lnTo>
                    <a:pt x="213" y="537"/>
                  </a:lnTo>
                  <a:lnTo>
                    <a:pt x="235" y="537"/>
                  </a:lnTo>
                  <a:lnTo>
                    <a:pt x="262" y="537"/>
                  </a:lnTo>
                  <a:lnTo>
                    <a:pt x="279" y="492"/>
                  </a:lnTo>
                  <a:lnTo>
                    <a:pt x="297" y="457"/>
                  </a:lnTo>
                  <a:lnTo>
                    <a:pt x="310" y="421"/>
                  </a:lnTo>
                  <a:lnTo>
                    <a:pt x="328" y="395"/>
                  </a:lnTo>
                  <a:lnTo>
                    <a:pt x="337" y="359"/>
                  </a:lnTo>
                  <a:lnTo>
                    <a:pt x="345" y="328"/>
                  </a:lnTo>
                  <a:lnTo>
                    <a:pt x="351" y="288"/>
                  </a:lnTo>
                  <a:lnTo>
                    <a:pt x="355" y="252"/>
                  </a:lnTo>
                  <a:lnTo>
                    <a:pt x="324" y="257"/>
                  </a:lnTo>
                  <a:lnTo>
                    <a:pt x="297" y="266"/>
                  </a:lnTo>
                  <a:lnTo>
                    <a:pt x="271" y="270"/>
                  </a:lnTo>
                  <a:lnTo>
                    <a:pt x="244" y="284"/>
                  </a:lnTo>
                  <a:lnTo>
                    <a:pt x="248" y="248"/>
                  </a:lnTo>
                  <a:lnTo>
                    <a:pt x="262" y="217"/>
                  </a:lnTo>
                  <a:lnTo>
                    <a:pt x="279" y="190"/>
                  </a:lnTo>
                  <a:lnTo>
                    <a:pt x="297" y="169"/>
                  </a:lnTo>
                  <a:lnTo>
                    <a:pt x="314" y="142"/>
                  </a:lnTo>
                  <a:lnTo>
                    <a:pt x="332" y="116"/>
                  </a:lnTo>
                  <a:lnTo>
                    <a:pt x="351" y="79"/>
                  </a:lnTo>
                  <a:lnTo>
                    <a:pt x="368" y="44"/>
                  </a:lnTo>
                  <a:lnTo>
                    <a:pt x="443" y="67"/>
                  </a:lnTo>
                  <a:lnTo>
                    <a:pt x="501" y="128"/>
                  </a:lnTo>
                  <a:lnTo>
                    <a:pt x="536" y="213"/>
                  </a:lnTo>
                  <a:lnTo>
                    <a:pt x="563" y="319"/>
                  </a:lnTo>
                  <a:lnTo>
                    <a:pt x="567" y="426"/>
                  </a:lnTo>
                  <a:lnTo>
                    <a:pt x="572" y="537"/>
                  </a:lnTo>
                  <a:lnTo>
                    <a:pt x="572" y="638"/>
                  </a:lnTo>
                  <a:lnTo>
                    <a:pt x="572" y="727"/>
                  </a:lnTo>
                  <a:lnTo>
                    <a:pt x="523" y="829"/>
                  </a:lnTo>
                  <a:lnTo>
                    <a:pt x="479" y="917"/>
                  </a:lnTo>
                  <a:lnTo>
                    <a:pt x="425" y="989"/>
                  </a:lnTo>
                  <a:lnTo>
                    <a:pt x="372" y="1046"/>
                  </a:lnTo>
                  <a:lnTo>
                    <a:pt x="301" y="1086"/>
                  </a:lnTo>
                  <a:lnTo>
                    <a:pt x="226" y="1125"/>
                  </a:lnTo>
                  <a:lnTo>
                    <a:pt x="133" y="1162"/>
                  </a:lnTo>
                  <a:lnTo>
                    <a:pt x="26" y="1197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1"/>
            <p:cNvSpPr>
              <a:spLocks/>
            </p:cNvSpPr>
            <p:nvPr/>
          </p:nvSpPr>
          <p:spPr bwMode="auto">
            <a:xfrm>
              <a:off x="3038" y="3635"/>
              <a:ext cx="187" cy="147"/>
            </a:xfrm>
            <a:custGeom>
              <a:avLst/>
              <a:gdLst>
                <a:gd name="T0" fmla="*/ 13 w 1304"/>
                <a:gd name="T1" fmla="*/ 21 h 1024"/>
                <a:gd name="T2" fmla="*/ 8 w 1304"/>
                <a:gd name="T3" fmla="*/ 19 h 1024"/>
                <a:gd name="T4" fmla="*/ 3 w 1304"/>
                <a:gd name="T5" fmla="*/ 17 h 1024"/>
                <a:gd name="T6" fmla="*/ 0 w 1304"/>
                <a:gd name="T7" fmla="*/ 14 h 1024"/>
                <a:gd name="T8" fmla="*/ 3 w 1304"/>
                <a:gd name="T9" fmla="*/ 11 h 1024"/>
                <a:gd name="T10" fmla="*/ 8 w 1304"/>
                <a:gd name="T11" fmla="*/ 8 h 1024"/>
                <a:gd name="T12" fmla="*/ 13 w 1304"/>
                <a:gd name="T13" fmla="*/ 5 h 1024"/>
                <a:gd name="T14" fmla="*/ 19 w 1304"/>
                <a:gd name="T15" fmla="*/ 2 h 1024"/>
                <a:gd name="T16" fmla="*/ 23 w 1304"/>
                <a:gd name="T17" fmla="*/ 0 h 1024"/>
                <a:gd name="T18" fmla="*/ 24 w 1304"/>
                <a:gd name="T19" fmla="*/ 0 h 1024"/>
                <a:gd name="T20" fmla="*/ 25 w 1304"/>
                <a:gd name="T21" fmla="*/ 2 h 1024"/>
                <a:gd name="T22" fmla="*/ 25 w 1304"/>
                <a:gd name="T23" fmla="*/ 4 h 1024"/>
                <a:gd name="T24" fmla="*/ 24 w 1304"/>
                <a:gd name="T25" fmla="*/ 6 h 1024"/>
                <a:gd name="T26" fmla="*/ 22 w 1304"/>
                <a:gd name="T27" fmla="*/ 7 h 1024"/>
                <a:gd name="T28" fmla="*/ 19 w 1304"/>
                <a:gd name="T29" fmla="*/ 8 h 1024"/>
                <a:gd name="T30" fmla="*/ 17 w 1304"/>
                <a:gd name="T31" fmla="*/ 9 h 1024"/>
                <a:gd name="T32" fmla="*/ 15 w 1304"/>
                <a:gd name="T33" fmla="*/ 10 h 1024"/>
                <a:gd name="T34" fmla="*/ 12 w 1304"/>
                <a:gd name="T35" fmla="*/ 11 h 1024"/>
                <a:gd name="T36" fmla="*/ 11 w 1304"/>
                <a:gd name="T37" fmla="*/ 12 h 1024"/>
                <a:gd name="T38" fmla="*/ 11 w 1304"/>
                <a:gd name="T39" fmla="*/ 12 h 1024"/>
                <a:gd name="T40" fmla="*/ 11 w 1304"/>
                <a:gd name="T41" fmla="*/ 13 h 1024"/>
                <a:gd name="T42" fmla="*/ 12 w 1304"/>
                <a:gd name="T43" fmla="*/ 13 h 1024"/>
                <a:gd name="T44" fmla="*/ 13 w 1304"/>
                <a:gd name="T45" fmla="*/ 13 h 1024"/>
                <a:gd name="T46" fmla="*/ 14 w 1304"/>
                <a:gd name="T47" fmla="*/ 13 h 1024"/>
                <a:gd name="T48" fmla="*/ 14 w 1304"/>
                <a:gd name="T49" fmla="*/ 13 h 1024"/>
                <a:gd name="T50" fmla="*/ 15 w 1304"/>
                <a:gd name="T51" fmla="*/ 14 h 1024"/>
                <a:gd name="T52" fmla="*/ 16 w 1304"/>
                <a:gd name="T53" fmla="*/ 13 h 1024"/>
                <a:gd name="T54" fmla="*/ 17 w 1304"/>
                <a:gd name="T55" fmla="*/ 14 h 1024"/>
                <a:gd name="T56" fmla="*/ 18 w 1304"/>
                <a:gd name="T57" fmla="*/ 13 h 1024"/>
                <a:gd name="T58" fmla="*/ 21 w 1304"/>
                <a:gd name="T59" fmla="*/ 13 h 1024"/>
                <a:gd name="T60" fmla="*/ 23 w 1304"/>
                <a:gd name="T61" fmla="*/ 12 h 1024"/>
                <a:gd name="T62" fmla="*/ 24 w 1304"/>
                <a:gd name="T63" fmla="*/ 9 h 1024"/>
                <a:gd name="T64" fmla="*/ 25 w 1304"/>
                <a:gd name="T65" fmla="*/ 7 h 1024"/>
                <a:gd name="T66" fmla="*/ 26 w 1304"/>
                <a:gd name="T67" fmla="*/ 8 h 1024"/>
                <a:gd name="T68" fmla="*/ 27 w 1304"/>
                <a:gd name="T69" fmla="*/ 12 h 1024"/>
                <a:gd name="T70" fmla="*/ 25 w 1304"/>
                <a:gd name="T71" fmla="*/ 16 h 1024"/>
                <a:gd name="T72" fmla="*/ 23 w 1304"/>
                <a:gd name="T73" fmla="*/ 19 h 1024"/>
                <a:gd name="T74" fmla="*/ 18 w 1304"/>
                <a:gd name="T75" fmla="*/ 21 h 10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04"/>
                <a:gd name="T115" fmla="*/ 0 h 1024"/>
                <a:gd name="T116" fmla="*/ 1304 w 1304"/>
                <a:gd name="T117" fmla="*/ 1024 h 10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04" h="1024">
                  <a:moveTo>
                    <a:pt x="731" y="1024"/>
                  </a:moveTo>
                  <a:lnTo>
                    <a:pt x="630" y="993"/>
                  </a:lnTo>
                  <a:lnTo>
                    <a:pt x="515" y="962"/>
                  </a:lnTo>
                  <a:lnTo>
                    <a:pt x="394" y="927"/>
                  </a:lnTo>
                  <a:lnTo>
                    <a:pt x="279" y="888"/>
                  </a:lnTo>
                  <a:lnTo>
                    <a:pt x="168" y="830"/>
                  </a:lnTo>
                  <a:lnTo>
                    <a:pt x="84" y="763"/>
                  </a:lnTo>
                  <a:lnTo>
                    <a:pt x="22" y="683"/>
                  </a:lnTo>
                  <a:lnTo>
                    <a:pt x="0" y="590"/>
                  </a:lnTo>
                  <a:lnTo>
                    <a:pt x="147" y="537"/>
                  </a:lnTo>
                  <a:lnTo>
                    <a:pt x="279" y="471"/>
                  </a:lnTo>
                  <a:lnTo>
                    <a:pt x="408" y="399"/>
                  </a:lnTo>
                  <a:lnTo>
                    <a:pt x="536" y="325"/>
                  </a:lnTo>
                  <a:lnTo>
                    <a:pt x="657" y="240"/>
                  </a:lnTo>
                  <a:lnTo>
                    <a:pt x="785" y="160"/>
                  </a:lnTo>
                  <a:lnTo>
                    <a:pt x="914" y="85"/>
                  </a:lnTo>
                  <a:lnTo>
                    <a:pt x="1056" y="14"/>
                  </a:lnTo>
                  <a:lnTo>
                    <a:pt x="1095" y="5"/>
                  </a:lnTo>
                  <a:lnTo>
                    <a:pt x="1140" y="0"/>
                  </a:lnTo>
                  <a:lnTo>
                    <a:pt x="1179" y="5"/>
                  </a:lnTo>
                  <a:lnTo>
                    <a:pt x="1228" y="31"/>
                  </a:lnTo>
                  <a:lnTo>
                    <a:pt x="1228" y="94"/>
                  </a:lnTo>
                  <a:lnTo>
                    <a:pt x="1228" y="160"/>
                  </a:lnTo>
                  <a:lnTo>
                    <a:pt x="1215" y="209"/>
                  </a:lnTo>
                  <a:lnTo>
                    <a:pt x="1202" y="263"/>
                  </a:lnTo>
                  <a:lnTo>
                    <a:pt x="1171" y="302"/>
                  </a:lnTo>
                  <a:lnTo>
                    <a:pt x="1130" y="333"/>
                  </a:lnTo>
                  <a:lnTo>
                    <a:pt x="1073" y="351"/>
                  </a:lnTo>
                  <a:lnTo>
                    <a:pt x="1002" y="360"/>
                  </a:lnTo>
                  <a:lnTo>
                    <a:pt x="936" y="391"/>
                  </a:lnTo>
                  <a:lnTo>
                    <a:pt x="879" y="422"/>
                  </a:lnTo>
                  <a:lnTo>
                    <a:pt x="820" y="448"/>
                  </a:lnTo>
                  <a:lnTo>
                    <a:pt x="768" y="479"/>
                  </a:lnTo>
                  <a:lnTo>
                    <a:pt x="710" y="497"/>
                  </a:lnTo>
                  <a:lnTo>
                    <a:pt x="651" y="520"/>
                  </a:lnTo>
                  <a:lnTo>
                    <a:pt x="594" y="537"/>
                  </a:lnTo>
                  <a:lnTo>
                    <a:pt x="536" y="559"/>
                  </a:lnTo>
                  <a:lnTo>
                    <a:pt x="536" y="572"/>
                  </a:lnTo>
                  <a:lnTo>
                    <a:pt x="536" y="590"/>
                  </a:lnTo>
                  <a:lnTo>
                    <a:pt x="550" y="590"/>
                  </a:lnTo>
                  <a:lnTo>
                    <a:pt x="567" y="590"/>
                  </a:lnTo>
                  <a:lnTo>
                    <a:pt x="559" y="625"/>
                  </a:lnTo>
                  <a:lnTo>
                    <a:pt x="550" y="674"/>
                  </a:lnTo>
                  <a:lnTo>
                    <a:pt x="585" y="652"/>
                  </a:lnTo>
                  <a:lnTo>
                    <a:pt x="612" y="639"/>
                  </a:lnTo>
                  <a:lnTo>
                    <a:pt x="626" y="635"/>
                  </a:lnTo>
                  <a:lnTo>
                    <a:pt x="643" y="635"/>
                  </a:lnTo>
                  <a:lnTo>
                    <a:pt x="661" y="631"/>
                  </a:lnTo>
                  <a:lnTo>
                    <a:pt x="692" y="631"/>
                  </a:lnTo>
                  <a:lnTo>
                    <a:pt x="692" y="648"/>
                  </a:lnTo>
                  <a:lnTo>
                    <a:pt x="692" y="670"/>
                  </a:lnTo>
                  <a:lnTo>
                    <a:pt x="714" y="662"/>
                  </a:lnTo>
                  <a:lnTo>
                    <a:pt x="745" y="656"/>
                  </a:lnTo>
                  <a:lnTo>
                    <a:pt x="772" y="648"/>
                  </a:lnTo>
                  <a:lnTo>
                    <a:pt x="807" y="643"/>
                  </a:lnTo>
                  <a:lnTo>
                    <a:pt x="807" y="662"/>
                  </a:lnTo>
                  <a:lnTo>
                    <a:pt x="807" y="674"/>
                  </a:lnTo>
                  <a:lnTo>
                    <a:pt x="869" y="643"/>
                  </a:lnTo>
                  <a:lnTo>
                    <a:pt x="936" y="631"/>
                  </a:lnTo>
                  <a:lnTo>
                    <a:pt x="994" y="617"/>
                  </a:lnTo>
                  <a:lnTo>
                    <a:pt x="1051" y="604"/>
                  </a:lnTo>
                  <a:lnTo>
                    <a:pt x="1099" y="572"/>
                  </a:lnTo>
                  <a:lnTo>
                    <a:pt x="1140" y="533"/>
                  </a:lnTo>
                  <a:lnTo>
                    <a:pt x="1171" y="462"/>
                  </a:lnTo>
                  <a:lnTo>
                    <a:pt x="1197" y="364"/>
                  </a:lnTo>
                  <a:lnTo>
                    <a:pt x="1228" y="364"/>
                  </a:lnTo>
                  <a:lnTo>
                    <a:pt x="1251" y="368"/>
                  </a:lnTo>
                  <a:lnTo>
                    <a:pt x="1268" y="386"/>
                  </a:lnTo>
                  <a:lnTo>
                    <a:pt x="1304" y="426"/>
                  </a:lnTo>
                  <a:lnTo>
                    <a:pt x="1294" y="572"/>
                  </a:lnTo>
                  <a:lnTo>
                    <a:pt x="1272" y="697"/>
                  </a:lnTo>
                  <a:lnTo>
                    <a:pt x="1228" y="794"/>
                  </a:lnTo>
                  <a:lnTo>
                    <a:pt x="1175" y="874"/>
                  </a:lnTo>
                  <a:lnTo>
                    <a:pt x="1095" y="931"/>
                  </a:lnTo>
                  <a:lnTo>
                    <a:pt x="998" y="976"/>
                  </a:lnTo>
                  <a:lnTo>
                    <a:pt x="879" y="1003"/>
                  </a:lnTo>
                  <a:lnTo>
                    <a:pt x="731" y="1024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2"/>
            <p:cNvSpPr>
              <a:spLocks/>
            </p:cNvSpPr>
            <p:nvPr/>
          </p:nvSpPr>
          <p:spPr bwMode="auto">
            <a:xfrm>
              <a:off x="3220" y="3639"/>
              <a:ext cx="72" cy="69"/>
            </a:xfrm>
            <a:custGeom>
              <a:avLst/>
              <a:gdLst>
                <a:gd name="T0" fmla="*/ 5 w 510"/>
                <a:gd name="T1" fmla="*/ 10 h 479"/>
                <a:gd name="T2" fmla="*/ 1 w 510"/>
                <a:gd name="T3" fmla="*/ 7 h 479"/>
                <a:gd name="T4" fmla="*/ 0 w 510"/>
                <a:gd name="T5" fmla="*/ 5 h 479"/>
                <a:gd name="T6" fmla="*/ 0 w 510"/>
                <a:gd name="T7" fmla="*/ 3 h 479"/>
                <a:gd name="T8" fmla="*/ 2 w 510"/>
                <a:gd name="T9" fmla="*/ 1 h 479"/>
                <a:gd name="T10" fmla="*/ 4 w 510"/>
                <a:gd name="T11" fmla="*/ 0 h 479"/>
                <a:gd name="T12" fmla="*/ 6 w 510"/>
                <a:gd name="T13" fmla="*/ 0 h 479"/>
                <a:gd name="T14" fmla="*/ 8 w 510"/>
                <a:gd name="T15" fmla="*/ 1 h 479"/>
                <a:gd name="T16" fmla="*/ 10 w 510"/>
                <a:gd name="T17" fmla="*/ 4 h 479"/>
                <a:gd name="T18" fmla="*/ 10 w 510"/>
                <a:gd name="T19" fmla="*/ 5 h 479"/>
                <a:gd name="T20" fmla="*/ 10 w 510"/>
                <a:gd name="T21" fmla="*/ 7 h 479"/>
                <a:gd name="T22" fmla="*/ 10 w 510"/>
                <a:gd name="T23" fmla="*/ 8 h 479"/>
                <a:gd name="T24" fmla="*/ 10 w 510"/>
                <a:gd name="T25" fmla="*/ 9 h 479"/>
                <a:gd name="T26" fmla="*/ 9 w 510"/>
                <a:gd name="T27" fmla="*/ 9 h 479"/>
                <a:gd name="T28" fmla="*/ 8 w 510"/>
                <a:gd name="T29" fmla="*/ 10 h 479"/>
                <a:gd name="T30" fmla="*/ 6 w 510"/>
                <a:gd name="T31" fmla="*/ 10 h 479"/>
                <a:gd name="T32" fmla="*/ 5 w 510"/>
                <a:gd name="T33" fmla="*/ 10 h 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0"/>
                <a:gd name="T52" fmla="*/ 0 h 479"/>
                <a:gd name="T53" fmla="*/ 510 w 510"/>
                <a:gd name="T54" fmla="*/ 479 h 4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0" h="479">
                  <a:moveTo>
                    <a:pt x="240" y="479"/>
                  </a:moveTo>
                  <a:lnTo>
                    <a:pt x="67" y="364"/>
                  </a:lnTo>
                  <a:lnTo>
                    <a:pt x="0" y="249"/>
                  </a:lnTo>
                  <a:lnTo>
                    <a:pt x="9" y="138"/>
                  </a:lnTo>
                  <a:lnTo>
                    <a:pt x="80" y="58"/>
                  </a:lnTo>
                  <a:lnTo>
                    <a:pt x="178" y="4"/>
                  </a:lnTo>
                  <a:lnTo>
                    <a:pt x="297" y="0"/>
                  </a:lnTo>
                  <a:lnTo>
                    <a:pt x="412" y="49"/>
                  </a:lnTo>
                  <a:lnTo>
                    <a:pt x="505" y="173"/>
                  </a:lnTo>
                  <a:lnTo>
                    <a:pt x="510" y="267"/>
                  </a:lnTo>
                  <a:lnTo>
                    <a:pt x="510" y="337"/>
                  </a:lnTo>
                  <a:lnTo>
                    <a:pt x="501" y="390"/>
                  </a:lnTo>
                  <a:lnTo>
                    <a:pt x="483" y="430"/>
                  </a:lnTo>
                  <a:lnTo>
                    <a:pt x="443" y="452"/>
                  </a:lnTo>
                  <a:lnTo>
                    <a:pt x="394" y="466"/>
                  </a:lnTo>
                  <a:lnTo>
                    <a:pt x="324" y="475"/>
                  </a:lnTo>
                  <a:lnTo>
                    <a:pt x="240" y="479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3"/>
            <p:cNvSpPr>
              <a:spLocks/>
            </p:cNvSpPr>
            <p:nvPr/>
          </p:nvSpPr>
          <p:spPr bwMode="auto">
            <a:xfrm>
              <a:off x="3295" y="3649"/>
              <a:ext cx="9" cy="19"/>
            </a:xfrm>
            <a:custGeom>
              <a:avLst/>
              <a:gdLst>
                <a:gd name="T0" fmla="*/ 0 w 62"/>
                <a:gd name="T1" fmla="*/ 3 h 137"/>
                <a:gd name="T2" fmla="*/ 0 w 62"/>
                <a:gd name="T3" fmla="*/ 2 h 137"/>
                <a:gd name="T4" fmla="*/ 0 w 62"/>
                <a:gd name="T5" fmla="*/ 1 h 137"/>
                <a:gd name="T6" fmla="*/ 0 w 62"/>
                <a:gd name="T7" fmla="*/ 1 h 137"/>
                <a:gd name="T8" fmla="*/ 0 w 62"/>
                <a:gd name="T9" fmla="*/ 0 h 137"/>
                <a:gd name="T10" fmla="*/ 1 w 62"/>
                <a:gd name="T11" fmla="*/ 0 h 137"/>
                <a:gd name="T12" fmla="*/ 1 w 62"/>
                <a:gd name="T13" fmla="*/ 0 h 137"/>
                <a:gd name="T14" fmla="*/ 1 w 62"/>
                <a:gd name="T15" fmla="*/ 1 h 137"/>
                <a:gd name="T16" fmla="*/ 1 w 62"/>
                <a:gd name="T17" fmla="*/ 1 h 137"/>
                <a:gd name="T18" fmla="*/ 1 w 62"/>
                <a:gd name="T19" fmla="*/ 2 h 137"/>
                <a:gd name="T20" fmla="*/ 1 w 62"/>
                <a:gd name="T21" fmla="*/ 2 h 137"/>
                <a:gd name="T22" fmla="*/ 1 w 62"/>
                <a:gd name="T23" fmla="*/ 2 h 137"/>
                <a:gd name="T24" fmla="*/ 0 w 62"/>
                <a:gd name="T25" fmla="*/ 3 h 1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137"/>
                <a:gd name="T41" fmla="*/ 62 w 62"/>
                <a:gd name="T42" fmla="*/ 137 h 1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137">
                  <a:moveTo>
                    <a:pt x="22" y="137"/>
                  </a:moveTo>
                  <a:lnTo>
                    <a:pt x="12" y="102"/>
                  </a:lnTo>
                  <a:lnTo>
                    <a:pt x="8" y="66"/>
                  </a:lnTo>
                  <a:lnTo>
                    <a:pt x="4" y="3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3" y="0"/>
                  </a:lnTo>
                  <a:lnTo>
                    <a:pt x="53" y="31"/>
                  </a:lnTo>
                  <a:lnTo>
                    <a:pt x="57" y="62"/>
                  </a:lnTo>
                  <a:lnTo>
                    <a:pt x="57" y="93"/>
                  </a:lnTo>
                  <a:lnTo>
                    <a:pt x="62" y="124"/>
                  </a:lnTo>
                  <a:lnTo>
                    <a:pt x="39" y="128"/>
                  </a:lnTo>
                  <a:lnTo>
                    <a:pt x="22" y="137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4"/>
            <p:cNvSpPr>
              <a:spLocks/>
            </p:cNvSpPr>
            <p:nvPr/>
          </p:nvSpPr>
          <p:spPr bwMode="auto">
            <a:xfrm>
              <a:off x="3135" y="3252"/>
              <a:ext cx="150" cy="383"/>
            </a:xfrm>
            <a:custGeom>
              <a:avLst/>
              <a:gdLst>
                <a:gd name="T0" fmla="*/ 20 w 1046"/>
                <a:gd name="T1" fmla="*/ 55 h 2681"/>
                <a:gd name="T2" fmla="*/ 17 w 1046"/>
                <a:gd name="T3" fmla="*/ 52 h 2681"/>
                <a:gd name="T4" fmla="*/ 15 w 1046"/>
                <a:gd name="T5" fmla="*/ 50 h 2681"/>
                <a:gd name="T6" fmla="*/ 13 w 1046"/>
                <a:gd name="T7" fmla="*/ 47 h 2681"/>
                <a:gd name="T8" fmla="*/ 11 w 1046"/>
                <a:gd name="T9" fmla="*/ 44 h 2681"/>
                <a:gd name="T10" fmla="*/ 10 w 1046"/>
                <a:gd name="T11" fmla="*/ 41 h 2681"/>
                <a:gd name="T12" fmla="*/ 8 w 1046"/>
                <a:gd name="T13" fmla="*/ 38 h 2681"/>
                <a:gd name="T14" fmla="*/ 7 w 1046"/>
                <a:gd name="T15" fmla="*/ 35 h 2681"/>
                <a:gd name="T16" fmla="*/ 6 w 1046"/>
                <a:gd name="T17" fmla="*/ 32 h 2681"/>
                <a:gd name="T18" fmla="*/ 5 w 1046"/>
                <a:gd name="T19" fmla="*/ 28 h 2681"/>
                <a:gd name="T20" fmla="*/ 3 w 1046"/>
                <a:gd name="T21" fmla="*/ 24 h 2681"/>
                <a:gd name="T22" fmla="*/ 2 w 1046"/>
                <a:gd name="T23" fmla="*/ 20 h 2681"/>
                <a:gd name="T24" fmla="*/ 1 w 1046"/>
                <a:gd name="T25" fmla="*/ 16 h 2681"/>
                <a:gd name="T26" fmla="*/ 1 w 1046"/>
                <a:gd name="T27" fmla="*/ 12 h 2681"/>
                <a:gd name="T28" fmla="*/ 0 w 1046"/>
                <a:gd name="T29" fmla="*/ 8 h 2681"/>
                <a:gd name="T30" fmla="*/ 0 w 1046"/>
                <a:gd name="T31" fmla="*/ 4 h 2681"/>
                <a:gd name="T32" fmla="*/ 0 w 1046"/>
                <a:gd name="T33" fmla="*/ 0 h 2681"/>
                <a:gd name="T34" fmla="*/ 1 w 1046"/>
                <a:gd name="T35" fmla="*/ 0 h 2681"/>
                <a:gd name="T36" fmla="*/ 1 w 1046"/>
                <a:gd name="T37" fmla="*/ 0 h 2681"/>
                <a:gd name="T38" fmla="*/ 2 w 1046"/>
                <a:gd name="T39" fmla="*/ 7 h 2681"/>
                <a:gd name="T40" fmla="*/ 3 w 1046"/>
                <a:gd name="T41" fmla="*/ 14 h 2681"/>
                <a:gd name="T42" fmla="*/ 4 w 1046"/>
                <a:gd name="T43" fmla="*/ 22 h 2681"/>
                <a:gd name="T44" fmla="*/ 6 w 1046"/>
                <a:gd name="T45" fmla="*/ 29 h 2681"/>
                <a:gd name="T46" fmla="*/ 9 w 1046"/>
                <a:gd name="T47" fmla="*/ 36 h 2681"/>
                <a:gd name="T48" fmla="*/ 12 w 1046"/>
                <a:gd name="T49" fmla="*/ 43 h 2681"/>
                <a:gd name="T50" fmla="*/ 16 w 1046"/>
                <a:gd name="T51" fmla="*/ 49 h 2681"/>
                <a:gd name="T52" fmla="*/ 22 w 1046"/>
                <a:gd name="T53" fmla="*/ 54 h 2681"/>
                <a:gd name="T54" fmla="*/ 21 w 1046"/>
                <a:gd name="T55" fmla="*/ 54 h 2681"/>
                <a:gd name="T56" fmla="*/ 21 w 1046"/>
                <a:gd name="T57" fmla="*/ 55 h 2681"/>
                <a:gd name="T58" fmla="*/ 21 w 1046"/>
                <a:gd name="T59" fmla="*/ 55 h 2681"/>
                <a:gd name="T60" fmla="*/ 20 w 1046"/>
                <a:gd name="T61" fmla="*/ 55 h 26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46"/>
                <a:gd name="T94" fmla="*/ 0 h 2681"/>
                <a:gd name="T95" fmla="*/ 1046 w 1046"/>
                <a:gd name="T96" fmla="*/ 2681 h 26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46" h="2681">
                  <a:moveTo>
                    <a:pt x="976" y="2681"/>
                  </a:moveTo>
                  <a:lnTo>
                    <a:pt x="834" y="2558"/>
                  </a:lnTo>
                  <a:lnTo>
                    <a:pt x="719" y="2433"/>
                  </a:lnTo>
                  <a:lnTo>
                    <a:pt x="621" y="2301"/>
                  </a:lnTo>
                  <a:lnTo>
                    <a:pt x="542" y="2172"/>
                  </a:lnTo>
                  <a:lnTo>
                    <a:pt x="466" y="2026"/>
                  </a:lnTo>
                  <a:lnTo>
                    <a:pt x="404" y="1884"/>
                  </a:lnTo>
                  <a:lnTo>
                    <a:pt x="342" y="1729"/>
                  </a:lnTo>
                  <a:lnTo>
                    <a:pt x="284" y="1569"/>
                  </a:lnTo>
                  <a:lnTo>
                    <a:pt x="222" y="1378"/>
                  </a:lnTo>
                  <a:lnTo>
                    <a:pt x="169" y="1183"/>
                  </a:lnTo>
                  <a:lnTo>
                    <a:pt x="111" y="984"/>
                  </a:lnTo>
                  <a:lnTo>
                    <a:pt x="67" y="784"/>
                  </a:lnTo>
                  <a:lnTo>
                    <a:pt x="27" y="585"/>
                  </a:lnTo>
                  <a:lnTo>
                    <a:pt x="5" y="386"/>
                  </a:lnTo>
                  <a:lnTo>
                    <a:pt x="0" y="186"/>
                  </a:lnTo>
                  <a:lnTo>
                    <a:pt x="23" y="0"/>
                  </a:lnTo>
                  <a:lnTo>
                    <a:pt x="36" y="0"/>
                  </a:lnTo>
                  <a:lnTo>
                    <a:pt x="53" y="0"/>
                  </a:lnTo>
                  <a:lnTo>
                    <a:pt x="84" y="332"/>
                  </a:lnTo>
                  <a:lnTo>
                    <a:pt x="138" y="687"/>
                  </a:lnTo>
                  <a:lnTo>
                    <a:pt x="209" y="1055"/>
                  </a:lnTo>
                  <a:lnTo>
                    <a:pt x="310" y="1423"/>
                  </a:lnTo>
                  <a:lnTo>
                    <a:pt x="431" y="1773"/>
                  </a:lnTo>
                  <a:lnTo>
                    <a:pt x="594" y="2101"/>
                  </a:lnTo>
                  <a:lnTo>
                    <a:pt x="795" y="2394"/>
                  </a:lnTo>
                  <a:lnTo>
                    <a:pt x="1046" y="2642"/>
                  </a:lnTo>
                  <a:lnTo>
                    <a:pt x="1042" y="2659"/>
                  </a:lnTo>
                  <a:lnTo>
                    <a:pt x="1038" y="2681"/>
                  </a:lnTo>
                  <a:lnTo>
                    <a:pt x="1007" y="2681"/>
                  </a:lnTo>
                  <a:lnTo>
                    <a:pt x="976" y="2681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5"/>
            <p:cNvSpPr>
              <a:spLocks/>
            </p:cNvSpPr>
            <p:nvPr/>
          </p:nvSpPr>
          <p:spPr bwMode="auto">
            <a:xfrm>
              <a:off x="3525" y="3288"/>
              <a:ext cx="356" cy="347"/>
            </a:xfrm>
            <a:custGeom>
              <a:avLst/>
              <a:gdLst>
                <a:gd name="T0" fmla="*/ 4 w 2492"/>
                <a:gd name="T1" fmla="*/ 48 h 2429"/>
                <a:gd name="T2" fmla="*/ 1 w 2492"/>
                <a:gd name="T3" fmla="*/ 44 h 2429"/>
                <a:gd name="T4" fmla="*/ 0 w 2492"/>
                <a:gd name="T5" fmla="*/ 40 h 2429"/>
                <a:gd name="T6" fmla="*/ 0 w 2492"/>
                <a:gd name="T7" fmla="*/ 36 h 2429"/>
                <a:gd name="T8" fmla="*/ 1 w 2492"/>
                <a:gd name="T9" fmla="*/ 30 h 2429"/>
                <a:gd name="T10" fmla="*/ 4 w 2492"/>
                <a:gd name="T11" fmla="*/ 25 h 2429"/>
                <a:gd name="T12" fmla="*/ 8 w 2492"/>
                <a:gd name="T13" fmla="*/ 20 h 2429"/>
                <a:gd name="T14" fmla="*/ 13 w 2492"/>
                <a:gd name="T15" fmla="*/ 16 h 2429"/>
                <a:gd name="T16" fmla="*/ 17 w 2492"/>
                <a:gd name="T17" fmla="*/ 13 h 2429"/>
                <a:gd name="T18" fmla="*/ 21 w 2492"/>
                <a:gd name="T19" fmla="*/ 12 h 2429"/>
                <a:gd name="T20" fmla="*/ 26 w 2492"/>
                <a:gd name="T21" fmla="*/ 10 h 2429"/>
                <a:gd name="T22" fmla="*/ 30 w 2492"/>
                <a:gd name="T23" fmla="*/ 7 h 2429"/>
                <a:gd name="T24" fmla="*/ 33 w 2492"/>
                <a:gd name="T25" fmla="*/ 5 h 2429"/>
                <a:gd name="T26" fmla="*/ 36 w 2492"/>
                <a:gd name="T27" fmla="*/ 2 h 2429"/>
                <a:gd name="T28" fmla="*/ 39 w 2492"/>
                <a:gd name="T29" fmla="*/ 1 h 2429"/>
                <a:gd name="T30" fmla="*/ 43 w 2492"/>
                <a:gd name="T31" fmla="*/ 0 h 2429"/>
                <a:gd name="T32" fmla="*/ 45 w 2492"/>
                <a:gd name="T33" fmla="*/ 1 h 2429"/>
                <a:gd name="T34" fmla="*/ 46 w 2492"/>
                <a:gd name="T35" fmla="*/ 3 h 2429"/>
                <a:gd name="T36" fmla="*/ 48 w 2492"/>
                <a:gd name="T37" fmla="*/ 5 h 2429"/>
                <a:gd name="T38" fmla="*/ 50 w 2492"/>
                <a:gd name="T39" fmla="*/ 9 h 2429"/>
                <a:gd name="T40" fmla="*/ 51 w 2492"/>
                <a:gd name="T41" fmla="*/ 13 h 2429"/>
                <a:gd name="T42" fmla="*/ 49 w 2492"/>
                <a:gd name="T43" fmla="*/ 17 h 2429"/>
                <a:gd name="T44" fmla="*/ 47 w 2492"/>
                <a:gd name="T45" fmla="*/ 20 h 2429"/>
                <a:gd name="T46" fmla="*/ 48 w 2492"/>
                <a:gd name="T47" fmla="*/ 22 h 2429"/>
                <a:gd name="T48" fmla="*/ 49 w 2492"/>
                <a:gd name="T49" fmla="*/ 24 h 2429"/>
                <a:gd name="T50" fmla="*/ 49 w 2492"/>
                <a:gd name="T51" fmla="*/ 26 h 2429"/>
                <a:gd name="T52" fmla="*/ 47 w 2492"/>
                <a:gd name="T53" fmla="*/ 28 h 2429"/>
                <a:gd name="T54" fmla="*/ 45 w 2492"/>
                <a:gd name="T55" fmla="*/ 28 h 2429"/>
                <a:gd name="T56" fmla="*/ 44 w 2492"/>
                <a:gd name="T57" fmla="*/ 29 h 2429"/>
                <a:gd name="T58" fmla="*/ 43 w 2492"/>
                <a:gd name="T59" fmla="*/ 28 h 2429"/>
                <a:gd name="T60" fmla="*/ 43 w 2492"/>
                <a:gd name="T61" fmla="*/ 30 h 2429"/>
                <a:gd name="T62" fmla="*/ 44 w 2492"/>
                <a:gd name="T63" fmla="*/ 34 h 2429"/>
                <a:gd name="T64" fmla="*/ 44 w 2492"/>
                <a:gd name="T65" fmla="*/ 37 h 2429"/>
                <a:gd name="T66" fmla="*/ 42 w 2492"/>
                <a:gd name="T67" fmla="*/ 40 h 2429"/>
                <a:gd name="T68" fmla="*/ 37 w 2492"/>
                <a:gd name="T69" fmla="*/ 43 h 2429"/>
                <a:gd name="T70" fmla="*/ 32 w 2492"/>
                <a:gd name="T71" fmla="*/ 44 h 2429"/>
                <a:gd name="T72" fmla="*/ 28 w 2492"/>
                <a:gd name="T73" fmla="*/ 42 h 2429"/>
                <a:gd name="T74" fmla="*/ 26 w 2492"/>
                <a:gd name="T75" fmla="*/ 37 h 2429"/>
                <a:gd name="T76" fmla="*/ 26 w 2492"/>
                <a:gd name="T77" fmla="*/ 34 h 2429"/>
                <a:gd name="T78" fmla="*/ 25 w 2492"/>
                <a:gd name="T79" fmla="*/ 34 h 2429"/>
                <a:gd name="T80" fmla="*/ 24 w 2492"/>
                <a:gd name="T81" fmla="*/ 36 h 2429"/>
                <a:gd name="T82" fmla="*/ 23 w 2492"/>
                <a:gd name="T83" fmla="*/ 38 h 2429"/>
                <a:gd name="T84" fmla="*/ 22 w 2492"/>
                <a:gd name="T85" fmla="*/ 39 h 2429"/>
                <a:gd name="T86" fmla="*/ 21 w 2492"/>
                <a:gd name="T87" fmla="*/ 39 h 2429"/>
                <a:gd name="T88" fmla="*/ 20 w 2492"/>
                <a:gd name="T89" fmla="*/ 38 h 2429"/>
                <a:gd name="T90" fmla="*/ 19 w 2492"/>
                <a:gd name="T91" fmla="*/ 39 h 2429"/>
                <a:gd name="T92" fmla="*/ 18 w 2492"/>
                <a:gd name="T93" fmla="*/ 41 h 2429"/>
                <a:gd name="T94" fmla="*/ 17 w 2492"/>
                <a:gd name="T95" fmla="*/ 42 h 2429"/>
                <a:gd name="T96" fmla="*/ 15 w 2492"/>
                <a:gd name="T97" fmla="*/ 42 h 2429"/>
                <a:gd name="T98" fmla="*/ 14 w 2492"/>
                <a:gd name="T99" fmla="*/ 43 h 2429"/>
                <a:gd name="T100" fmla="*/ 13 w 2492"/>
                <a:gd name="T101" fmla="*/ 46 h 2429"/>
                <a:gd name="T102" fmla="*/ 11 w 2492"/>
                <a:gd name="T103" fmla="*/ 48 h 2429"/>
                <a:gd name="T104" fmla="*/ 9 w 2492"/>
                <a:gd name="T105" fmla="*/ 49 h 24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92"/>
                <a:gd name="T160" fmla="*/ 0 h 2429"/>
                <a:gd name="T161" fmla="*/ 2492 w 2492"/>
                <a:gd name="T162" fmla="*/ 2429 h 24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92" h="2429">
                  <a:moveTo>
                    <a:pt x="324" y="2429"/>
                  </a:moveTo>
                  <a:lnTo>
                    <a:pt x="213" y="2345"/>
                  </a:lnTo>
                  <a:lnTo>
                    <a:pt x="129" y="2265"/>
                  </a:lnTo>
                  <a:lnTo>
                    <a:pt x="71" y="2172"/>
                  </a:lnTo>
                  <a:lnTo>
                    <a:pt x="35" y="2080"/>
                  </a:lnTo>
                  <a:lnTo>
                    <a:pt x="14" y="1973"/>
                  </a:lnTo>
                  <a:lnTo>
                    <a:pt x="4" y="1866"/>
                  </a:lnTo>
                  <a:lnTo>
                    <a:pt x="0" y="1747"/>
                  </a:lnTo>
                  <a:lnTo>
                    <a:pt x="4" y="1628"/>
                  </a:lnTo>
                  <a:lnTo>
                    <a:pt x="41" y="1486"/>
                  </a:lnTo>
                  <a:lnTo>
                    <a:pt x="107" y="1357"/>
                  </a:lnTo>
                  <a:lnTo>
                    <a:pt x="191" y="1229"/>
                  </a:lnTo>
                  <a:lnTo>
                    <a:pt x="293" y="1109"/>
                  </a:lnTo>
                  <a:lnTo>
                    <a:pt x="395" y="989"/>
                  </a:lnTo>
                  <a:lnTo>
                    <a:pt x="510" y="878"/>
                  </a:lnTo>
                  <a:lnTo>
                    <a:pt x="621" y="772"/>
                  </a:lnTo>
                  <a:lnTo>
                    <a:pt x="727" y="679"/>
                  </a:lnTo>
                  <a:lnTo>
                    <a:pt x="834" y="657"/>
                  </a:lnTo>
                  <a:lnTo>
                    <a:pt x="940" y="625"/>
                  </a:lnTo>
                  <a:lnTo>
                    <a:pt x="1046" y="586"/>
                  </a:lnTo>
                  <a:lnTo>
                    <a:pt x="1153" y="537"/>
                  </a:lnTo>
                  <a:lnTo>
                    <a:pt x="1255" y="479"/>
                  </a:lnTo>
                  <a:lnTo>
                    <a:pt x="1356" y="422"/>
                  </a:lnTo>
                  <a:lnTo>
                    <a:pt x="1454" y="360"/>
                  </a:lnTo>
                  <a:lnTo>
                    <a:pt x="1556" y="306"/>
                  </a:lnTo>
                  <a:lnTo>
                    <a:pt x="1640" y="236"/>
                  </a:lnTo>
                  <a:lnTo>
                    <a:pt x="1716" y="173"/>
                  </a:lnTo>
                  <a:lnTo>
                    <a:pt x="1787" y="116"/>
                  </a:lnTo>
                  <a:lnTo>
                    <a:pt x="1858" y="76"/>
                  </a:lnTo>
                  <a:lnTo>
                    <a:pt x="1924" y="37"/>
                  </a:lnTo>
                  <a:lnTo>
                    <a:pt x="2004" y="14"/>
                  </a:lnTo>
                  <a:lnTo>
                    <a:pt x="2092" y="0"/>
                  </a:lnTo>
                  <a:lnTo>
                    <a:pt x="2203" y="5"/>
                  </a:lnTo>
                  <a:lnTo>
                    <a:pt x="2213" y="49"/>
                  </a:lnTo>
                  <a:lnTo>
                    <a:pt x="2225" y="94"/>
                  </a:lnTo>
                  <a:lnTo>
                    <a:pt x="2239" y="134"/>
                  </a:lnTo>
                  <a:lnTo>
                    <a:pt x="2256" y="183"/>
                  </a:lnTo>
                  <a:lnTo>
                    <a:pt x="2354" y="245"/>
                  </a:lnTo>
                  <a:lnTo>
                    <a:pt x="2425" y="329"/>
                  </a:lnTo>
                  <a:lnTo>
                    <a:pt x="2470" y="422"/>
                  </a:lnTo>
                  <a:lnTo>
                    <a:pt x="2492" y="528"/>
                  </a:lnTo>
                  <a:lnTo>
                    <a:pt x="2482" y="631"/>
                  </a:lnTo>
                  <a:lnTo>
                    <a:pt x="2447" y="736"/>
                  </a:lnTo>
                  <a:lnTo>
                    <a:pt x="2385" y="834"/>
                  </a:lnTo>
                  <a:lnTo>
                    <a:pt x="2305" y="927"/>
                  </a:lnTo>
                  <a:lnTo>
                    <a:pt x="2314" y="980"/>
                  </a:lnTo>
                  <a:lnTo>
                    <a:pt x="2341" y="1029"/>
                  </a:lnTo>
                  <a:lnTo>
                    <a:pt x="2363" y="1073"/>
                  </a:lnTo>
                  <a:lnTo>
                    <a:pt x="2385" y="1118"/>
                  </a:lnTo>
                  <a:lnTo>
                    <a:pt x="2398" y="1157"/>
                  </a:lnTo>
                  <a:lnTo>
                    <a:pt x="2398" y="1211"/>
                  </a:lnTo>
                  <a:lnTo>
                    <a:pt x="2385" y="1268"/>
                  </a:lnTo>
                  <a:lnTo>
                    <a:pt x="2350" y="1340"/>
                  </a:lnTo>
                  <a:lnTo>
                    <a:pt x="2301" y="1361"/>
                  </a:lnTo>
                  <a:lnTo>
                    <a:pt x="2261" y="1383"/>
                  </a:lnTo>
                  <a:lnTo>
                    <a:pt x="2225" y="1393"/>
                  </a:lnTo>
                  <a:lnTo>
                    <a:pt x="2199" y="1401"/>
                  </a:lnTo>
                  <a:lnTo>
                    <a:pt x="2164" y="1397"/>
                  </a:lnTo>
                  <a:lnTo>
                    <a:pt x="2133" y="1397"/>
                  </a:lnTo>
                  <a:lnTo>
                    <a:pt x="2097" y="1388"/>
                  </a:lnTo>
                  <a:lnTo>
                    <a:pt x="2057" y="1379"/>
                  </a:lnTo>
                  <a:lnTo>
                    <a:pt x="2088" y="1486"/>
                  </a:lnTo>
                  <a:lnTo>
                    <a:pt x="2119" y="1583"/>
                  </a:lnTo>
                  <a:lnTo>
                    <a:pt x="2141" y="1663"/>
                  </a:lnTo>
                  <a:lnTo>
                    <a:pt x="2150" y="1738"/>
                  </a:lnTo>
                  <a:lnTo>
                    <a:pt x="2141" y="1805"/>
                  </a:lnTo>
                  <a:lnTo>
                    <a:pt x="2110" y="1880"/>
                  </a:lnTo>
                  <a:lnTo>
                    <a:pt x="2053" y="1964"/>
                  </a:lnTo>
                  <a:lnTo>
                    <a:pt x="1968" y="2062"/>
                  </a:lnTo>
                  <a:lnTo>
                    <a:pt x="1809" y="2129"/>
                  </a:lnTo>
                  <a:lnTo>
                    <a:pt x="1671" y="2155"/>
                  </a:lnTo>
                  <a:lnTo>
                    <a:pt x="1552" y="2146"/>
                  </a:lnTo>
                  <a:lnTo>
                    <a:pt x="1454" y="2111"/>
                  </a:lnTo>
                  <a:lnTo>
                    <a:pt x="1370" y="2035"/>
                  </a:lnTo>
                  <a:lnTo>
                    <a:pt x="1317" y="1934"/>
                  </a:lnTo>
                  <a:lnTo>
                    <a:pt x="1282" y="1800"/>
                  </a:lnTo>
                  <a:lnTo>
                    <a:pt x="1276" y="1646"/>
                  </a:lnTo>
                  <a:lnTo>
                    <a:pt x="1255" y="1646"/>
                  </a:lnTo>
                  <a:lnTo>
                    <a:pt x="1233" y="1646"/>
                  </a:lnTo>
                  <a:lnTo>
                    <a:pt x="1219" y="1689"/>
                  </a:lnTo>
                  <a:lnTo>
                    <a:pt x="1206" y="1738"/>
                  </a:lnTo>
                  <a:lnTo>
                    <a:pt x="1188" y="1778"/>
                  </a:lnTo>
                  <a:lnTo>
                    <a:pt x="1167" y="1818"/>
                  </a:lnTo>
                  <a:lnTo>
                    <a:pt x="1135" y="1849"/>
                  </a:lnTo>
                  <a:lnTo>
                    <a:pt x="1099" y="1880"/>
                  </a:lnTo>
                  <a:lnTo>
                    <a:pt x="1060" y="1907"/>
                  </a:lnTo>
                  <a:lnTo>
                    <a:pt x="1019" y="1934"/>
                  </a:lnTo>
                  <a:lnTo>
                    <a:pt x="1011" y="1889"/>
                  </a:lnTo>
                  <a:lnTo>
                    <a:pt x="1007" y="1854"/>
                  </a:lnTo>
                  <a:lnTo>
                    <a:pt x="993" y="1854"/>
                  </a:lnTo>
                  <a:lnTo>
                    <a:pt x="984" y="1854"/>
                  </a:lnTo>
                  <a:lnTo>
                    <a:pt x="945" y="1929"/>
                  </a:lnTo>
                  <a:lnTo>
                    <a:pt x="922" y="1987"/>
                  </a:lnTo>
                  <a:lnTo>
                    <a:pt x="896" y="2022"/>
                  </a:lnTo>
                  <a:lnTo>
                    <a:pt x="873" y="2049"/>
                  </a:lnTo>
                  <a:lnTo>
                    <a:pt x="842" y="2053"/>
                  </a:lnTo>
                  <a:lnTo>
                    <a:pt x="807" y="2053"/>
                  </a:lnTo>
                  <a:lnTo>
                    <a:pt x="758" y="2039"/>
                  </a:lnTo>
                  <a:lnTo>
                    <a:pt x="696" y="2018"/>
                  </a:lnTo>
                  <a:lnTo>
                    <a:pt x="678" y="2111"/>
                  </a:lnTo>
                  <a:lnTo>
                    <a:pt x="661" y="2191"/>
                  </a:lnTo>
                  <a:lnTo>
                    <a:pt x="634" y="2261"/>
                  </a:lnTo>
                  <a:lnTo>
                    <a:pt x="604" y="2324"/>
                  </a:lnTo>
                  <a:lnTo>
                    <a:pt x="554" y="2368"/>
                  </a:lnTo>
                  <a:lnTo>
                    <a:pt x="497" y="2403"/>
                  </a:lnTo>
                  <a:lnTo>
                    <a:pt x="417" y="2421"/>
                  </a:lnTo>
                  <a:lnTo>
                    <a:pt x="324" y="242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6"/>
            <p:cNvSpPr>
              <a:spLocks/>
            </p:cNvSpPr>
            <p:nvPr/>
          </p:nvSpPr>
          <p:spPr bwMode="auto">
            <a:xfrm>
              <a:off x="3080" y="2993"/>
              <a:ext cx="535" cy="635"/>
            </a:xfrm>
            <a:custGeom>
              <a:avLst/>
              <a:gdLst>
                <a:gd name="T0" fmla="*/ 29 w 3741"/>
                <a:gd name="T1" fmla="*/ 89 h 4450"/>
                <a:gd name="T2" fmla="*/ 27 w 3741"/>
                <a:gd name="T3" fmla="*/ 87 h 4450"/>
                <a:gd name="T4" fmla="*/ 25 w 3741"/>
                <a:gd name="T5" fmla="*/ 86 h 4450"/>
                <a:gd name="T6" fmla="*/ 25 w 3741"/>
                <a:gd name="T7" fmla="*/ 85 h 4450"/>
                <a:gd name="T8" fmla="*/ 27 w 3741"/>
                <a:gd name="T9" fmla="*/ 85 h 4450"/>
                <a:gd name="T10" fmla="*/ 31 w 3741"/>
                <a:gd name="T11" fmla="*/ 84 h 4450"/>
                <a:gd name="T12" fmla="*/ 34 w 3741"/>
                <a:gd name="T13" fmla="*/ 82 h 4450"/>
                <a:gd name="T14" fmla="*/ 28 w 3741"/>
                <a:gd name="T15" fmla="*/ 84 h 4450"/>
                <a:gd name="T16" fmla="*/ 24 w 3741"/>
                <a:gd name="T17" fmla="*/ 82 h 4450"/>
                <a:gd name="T18" fmla="*/ 23 w 3741"/>
                <a:gd name="T19" fmla="*/ 78 h 4450"/>
                <a:gd name="T20" fmla="*/ 23 w 3741"/>
                <a:gd name="T21" fmla="*/ 79 h 4450"/>
                <a:gd name="T22" fmla="*/ 23 w 3741"/>
                <a:gd name="T23" fmla="*/ 81 h 4450"/>
                <a:gd name="T24" fmla="*/ 23 w 3741"/>
                <a:gd name="T25" fmla="*/ 83 h 4450"/>
                <a:gd name="T26" fmla="*/ 19 w 3741"/>
                <a:gd name="T27" fmla="*/ 75 h 4450"/>
                <a:gd name="T28" fmla="*/ 12 w 3741"/>
                <a:gd name="T29" fmla="*/ 54 h 4450"/>
                <a:gd name="T30" fmla="*/ 10 w 3741"/>
                <a:gd name="T31" fmla="*/ 33 h 4450"/>
                <a:gd name="T32" fmla="*/ 13 w 3741"/>
                <a:gd name="T33" fmla="*/ 24 h 4450"/>
                <a:gd name="T34" fmla="*/ 18 w 3741"/>
                <a:gd name="T35" fmla="*/ 23 h 4450"/>
                <a:gd name="T36" fmla="*/ 23 w 3741"/>
                <a:gd name="T37" fmla="*/ 21 h 4450"/>
                <a:gd name="T38" fmla="*/ 24 w 3741"/>
                <a:gd name="T39" fmla="*/ 21 h 4450"/>
                <a:gd name="T40" fmla="*/ 27 w 3741"/>
                <a:gd name="T41" fmla="*/ 21 h 4450"/>
                <a:gd name="T42" fmla="*/ 29 w 3741"/>
                <a:gd name="T43" fmla="*/ 20 h 4450"/>
                <a:gd name="T44" fmla="*/ 30 w 3741"/>
                <a:gd name="T45" fmla="*/ 18 h 4450"/>
                <a:gd name="T46" fmla="*/ 30 w 3741"/>
                <a:gd name="T47" fmla="*/ 17 h 4450"/>
                <a:gd name="T48" fmla="*/ 28 w 3741"/>
                <a:gd name="T49" fmla="*/ 16 h 4450"/>
                <a:gd name="T50" fmla="*/ 28 w 3741"/>
                <a:gd name="T51" fmla="*/ 16 h 4450"/>
                <a:gd name="T52" fmla="*/ 29 w 3741"/>
                <a:gd name="T53" fmla="*/ 17 h 4450"/>
                <a:gd name="T54" fmla="*/ 29 w 3741"/>
                <a:gd name="T55" fmla="*/ 19 h 4450"/>
                <a:gd name="T56" fmla="*/ 27 w 3741"/>
                <a:gd name="T57" fmla="*/ 20 h 4450"/>
                <a:gd name="T58" fmla="*/ 22 w 3741"/>
                <a:gd name="T59" fmla="*/ 20 h 4450"/>
                <a:gd name="T60" fmla="*/ 18 w 3741"/>
                <a:gd name="T61" fmla="*/ 19 h 4450"/>
                <a:gd name="T62" fmla="*/ 19 w 3741"/>
                <a:gd name="T63" fmla="*/ 20 h 4450"/>
                <a:gd name="T64" fmla="*/ 21 w 3741"/>
                <a:gd name="T65" fmla="*/ 20 h 4450"/>
                <a:gd name="T66" fmla="*/ 22 w 3741"/>
                <a:gd name="T67" fmla="*/ 21 h 4450"/>
                <a:gd name="T68" fmla="*/ 13 w 3741"/>
                <a:gd name="T69" fmla="*/ 23 h 4450"/>
                <a:gd name="T70" fmla="*/ 4 w 3741"/>
                <a:gd name="T71" fmla="*/ 20 h 4450"/>
                <a:gd name="T72" fmla="*/ 0 w 3741"/>
                <a:gd name="T73" fmla="*/ 9 h 4450"/>
                <a:gd name="T74" fmla="*/ 9 w 3741"/>
                <a:gd name="T75" fmla="*/ 0 h 4450"/>
                <a:gd name="T76" fmla="*/ 20 w 3741"/>
                <a:gd name="T77" fmla="*/ 3 h 4450"/>
                <a:gd name="T78" fmla="*/ 32 w 3741"/>
                <a:gd name="T79" fmla="*/ 11 h 4450"/>
                <a:gd name="T80" fmla="*/ 43 w 3741"/>
                <a:gd name="T81" fmla="*/ 18 h 4450"/>
                <a:gd name="T82" fmla="*/ 56 w 3741"/>
                <a:gd name="T83" fmla="*/ 14 h 4450"/>
                <a:gd name="T84" fmla="*/ 64 w 3741"/>
                <a:gd name="T85" fmla="*/ 10 h 4450"/>
                <a:gd name="T86" fmla="*/ 70 w 3741"/>
                <a:gd name="T87" fmla="*/ 10 h 4450"/>
                <a:gd name="T88" fmla="*/ 77 w 3741"/>
                <a:gd name="T89" fmla="*/ 10 h 4450"/>
                <a:gd name="T90" fmla="*/ 68 w 3741"/>
                <a:gd name="T91" fmla="*/ 44 h 4450"/>
                <a:gd name="T92" fmla="*/ 49 w 3741"/>
                <a:gd name="T93" fmla="*/ 75 h 4450"/>
                <a:gd name="T94" fmla="*/ 31 w 3741"/>
                <a:gd name="T95" fmla="*/ 91 h 44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41"/>
                <a:gd name="T145" fmla="*/ 0 h 4450"/>
                <a:gd name="T146" fmla="*/ 3741 w 3741"/>
                <a:gd name="T147" fmla="*/ 4450 h 44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41" h="4450">
                  <a:moveTo>
                    <a:pt x="1503" y="4450"/>
                  </a:moveTo>
                  <a:lnTo>
                    <a:pt x="1476" y="4424"/>
                  </a:lnTo>
                  <a:lnTo>
                    <a:pt x="1441" y="4397"/>
                  </a:lnTo>
                  <a:lnTo>
                    <a:pt x="1396" y="4361"/>
                  </a:lnTo>
                  <a:lnTo>
                    <a:pt x="1357" y="4330"/>
                  </a:lnTo>
                  <a:lnTo>
                    <a:pt x="1312" y="4290"/>
                  </a:lnTo>
                  <a:lnTo>
                    <a:pt x="1281" y="4264"/>
                  </a:lnTo>
                  <a:lnTo>
                    <a:pt x="1254" y="4237"/>
                  </a:lnTo>
                  <a:lnTo>
                    <a:pt x="1246" y="4224"/>
                  </a:lnTo>
                  <a:lnTo>
                    <a:pt x="1228" y="4224"/>
                  </a:lnTo>
                  <a:lnTo>
                    <a:pt x="1215" y="4224"/>
                  </a:lnTo>
                  <a:lnTo>
                    <a:pt x="1215" y="4180"/>
                  </a:lnTo>
                  <a:lnTo>
                    <a:pt x="1215" y="4149"/>
                  </a:lnTo>
                  <a:lnTo>
                    <a:pt x="1264" y="4153"/>
                  </a:lnTo>
                  <a:lnTo>
                    <a:pt x="1330" y="4161"/>
                  </a:lnTo>
                  <a:lnTo>
                    <a:pt x="1396" y="4161"/>
                  </a:lnTo>
                  <a:lnTo>
                    <a:pt x="1467" y="4161"/>
                  </a:lnTo>
                  <a:lnTo>
                    <a:pt x="1529" y="4144"/>
                  </a:lnTo>
                  <a:lnTo>
                    <a:pt x="1587" y="4118"/>
                  </a:lnTo>
                  <a:lnTo>
                    <a:pt x="1632" y="4069"/>
                  </a:lnTo>
                  <a:lnTo>
                    <a:pt x="1667" y="4007"/>
                  </a:lnTo>
                  <a:lnTo>
                    <a:pt x="1556" y="4064"/>
                  </a:lnTo>
                  <a:lnTo>
                    <a:pt x="1463" y="4108"/>
                  </a:lnTo>
                  <a:lnTo>
                    <a:pt x="1379" y="4131"/>
                  </a:lnTo>
                  <a:lnTo>
                    <a:pt x="1308" y="4131"/>
                  </a:lnTo>
                  <a:lnTo>
                    <a:pt x="1246" y="4104"/>
                  </a:lnTo>
                  <a:lnTo>
                    <a:pt x="1197" y="4051"/>
                  </a:lnTo>
                  <a:lnTo>
                    <a:pt x="1166" y="3966"/>
                  </a:lnTo>
                  <a:lnTo>
                    <a:pt x="1153" y="3847"/>
                  </a:lnTo>
                  <a:lnTo>
                    <a:pt x="1135" y="3847"/>
                  </a:lnTo>
                  <a:lnTo>
                    <a:pt x="1122" y="3847"/>
                  </a:lnTo>
                  <a:lnTo>
                    <a:pt x="1122" y="3869"/>
                  </a:lnTo>
                  <a:lnTo>
                    <a:pt x="1126" y="3896"/>
                  </a:lnTo>
                  <a:lnTo>
                    <a:pt x="1126" y="3923"/>
                  </a:lnTo>
                  <a:lnTo>
                    <a:pt x="1130" y="3949"/>
                  </a:lnTo>
                  <a:lnTo>
                    <a:pt x="1130" y="3976"/>
                  </a:lnTo>
                  <a:lnTo>
                    <a:pt x="1135" y="4003"/>
                  </a:lnTo>
                  <a:lnTo>
                    <a:pt x="1139" y="4029"/>
                  </a:lnTo>
                  <a:lnTo>
                    <a:pt x="1143" y="4056"/>
                  </a:lnTo>
                  <a:lnTo>
                    <a:pt x="1126" y="4060"/>
                  </a:lnTo>
                  <a:lnTo>
                    <a:pt x="1112" y="4064"/>
                  </a:lnTo>
                  <a:lnTo>
                    <a:pt x="944" y="3709"/>
                  </a:lnTo>
                  <a:lnTo>
                    <a:pt x="802" y="3364"/>
                  </a:lnTo>
                  <a:lnTo>
                    <a:pt x="683" y="3018"/>
                  </a:lnTo>
                  <a:lnTo>
                    <a:pt x="594" y="2673"/>
                  </a:lnTo>
                  <a:lnTo>
                    <a:pt x="527" y="2322"/>
                  </a:lnTo>
                  <a:lnTo>
                    <a:pt x="487" y="1968"/>
                  </a:lnTo>
                  <a:lnTo>
                    <a:pt x="479" y="1600"/>
                  </a:lnTo>
                  <a:lnTo>
                    <a:pt x="500" y="1223"/>
                  </a:lnTo>
                  <a:lnTo>
                    <a:pt x="576" y="1210"/>
                  </a:lnTo>
                  <a:lnTo>
                    <a:pt x="652" y="1196"/>
                  </a:lnTo>
                  <a:lnTo>
                    <a:pt x="727" y="1179"/>
                  </a:lnTo>
                  <a:lnTo>
                    <a:pt x="802" y="1161"/>
                  </a:lnTo>
                  <a:lnTo>
                    <a:pt x="873" y="1134"/>
                  </a:lnTo>
                  <a:lnTo>
                    <a:pt x="948" y="1108"/>
                  </a:lnTo>
                  <a:lnTo>
                    <a:pt x="1028" y="1081"/>
                  </a:lnTo>
                  <a:lnTo>
                    <a:pt x="1112" y="1054"/>
                  </a:lnTo>
                  <a:lnTo>
                    <a:pt x="1112" y="1028"/>
                  </a:lnTo>
                  <a:lnTo>
                    <a:pt x="1112" y="1015"/>
                  </a:lnTo>
                  <a:lnTo>
                    <a:pt x="1157" y="1010"/>
                  </a:lnTo>
                  <a:lnTo>
                    <a:pt x="1205" y="1010"/>
                  </a:lnTo>
                  <a:lnTo>
                    <a:pt x="1250" y="1010"/>
                  </a:lnTo>
                  <a:lnTo>
                    <a:pt x="1299" y="1010"/>
                  </a:lnTo>
                  <a:lnTo>
                    <a:pt x="1343" y="1002"/>
                  </a:lnTo>
                  <a:lnTo>
                    <a:pt x="1387" y="992"/>
                  </a:lnTo>
                  <a:lnTo>
                    <a:pt x="1431" y="975"/>
                  </a:lnTo>
                  <a:lnTo>
                    <a:pt x="1480" y="953"/>
                  </a:lnTo>
                  <a:lnTo>
                    <a:pt x="1476" y="922"/>
                  </a:lnTo>
                  <a:lnTo>
                    <a:pt x="1476" y="895"/>
                  </a:lnTo>
                  <a:lnTo>
                    <a:pt x="1472" y="873"/>
                  </a:lnTo>
                  <a:lnTo>
                    <a:pt x="1472" y="855"/>
                  </a:lnTo>
                  <a:lnTo>
                    <a:pt x="1454" y="815"/>
                  </a:lnTo>
                  <a:lnTo>
                    <a:pt x="1441" y="776"/>
                  </a:lnTo>
                  <a:lnTo>
                    <a:pt x="1400" y="776"/>
                  </a:lnTo>
                  <a:lnTo>
                    <a:pt x="1361" y="776"/>
                  </a:lnTo>
                  <a:lnTo>
                    <a:pt x="1361" y="784"/>
                  </a:lnTo>
                  <a:lnTo>
                    <a:pt x="1361" y="807"/>
                  </a:lnTo>
                  <a:lnTo>
                    <a:pt x="1383" y="807"/>
                  </a:lnTo>
                  <a:lnTo>
                    <a:pt x="1400" y="815"/>
                  </a:lnTo>
                  <a:lnTo>
                    <a:pt x="1414" y="828"/>
                  </a:lnTo>
                  <a:lnTo>
                    <a:pt x="1427" y="842"/>
                  </a:lnTo>
                  <a:lnTo>
                    <a:pt x="1431" y="855"/>
                  </a:lnTo>
                  <a:lnTo>
                    <a:pt x="1441" y="881"/>
                  </a:lnTo>
                  <a:lnTo>
                    <a:pt x="1441" y="908"/>
                  </a:lnTo>
                  <a:lnTo>
                    <a:pt x="1441" y="943"/>
                  </a:lnTo>
                  <a:lnTo>
                    <a:pt x="1387" y="961"/>
                  </a:lnTo>
                  <a:lnTo>
                    <a:pt x="1326" y="970"/>
                  </a:lnTo>
                  <a:lnTo>
                    <a:pt x="1250" y="970"/>
                  </a:lnTo>
                  <a:lnTo>
                    <a:pt x="1180" y="970"/>
                  </a:lnTo>
                  <a:lnTo>
                    <a:pt x="1100" y="961"/>
                  </a:lnTo>
                  <a:lnTo>
                    <a:pt x="1028" y="953"/>
                  </a:lnTo>
                  <a:lnTo>
                    <a:pt x="958" y="949"/>
                  </a:lnTo>
                  <a:lnTo>
                    <a:pt x="904" y="953"/>
                  </a:lnTo>
                  <a:lnTo>
                    <a:pt x="904" y="975"/>
                  </a:lnTo>
                  <a:lnTo>
                    <a:pt x="904" y="1002"/>
                  </a:lnTo>
                  <a:lnTo>
                    <a:pt x="940" y="988"/>
                  </a:lnTo>
                  <a:lnTo>
                    <a:pt x="979" y="980"/>
                  </a:lnTo>
                  <a:lnTo>
                    <a:pt x="997" y="980"/>
                  </a:lnTo>
                  <a:lnTo>
                    <a:pt x="1020" y="980"/>
                  </a:lnTo>
                  <a:lnTo>
                    <a:pt x="1046" y="980"/>
                  </a:lnTo>
                  <a:lnTo>
                    <a:pt x="1081" y="992"/>
                  </a:lnTo>
                  <a:lnTo>
                    <a:pt x="1081" y="1006"/>
                  </a:lnTo>
                  <a:lnTo>
                    <a:pt x="1081" y="1033"/>
                  </a:lnTo>
                  <a:lnTo>
                    <a:pt x="855" y="1108"/>
                  </a:lnTo>
                  <a:lnTo>
                    <a:pt x="647" y="1148"/>
                  </a:lnTo>
                  <a:lnTo>
                    <a:pt x="461" y="1134"/>
                  </a:lnTo>
                  <a:lnTo>
                    <a:pt x="306" y="1081"/>
                  </a:lnTo>
                  <a:lnTo>
                    <a:pt x="173" y="980"/>
                  </a:lnTo>
                  <a:lnTo>
                    <a:pt x="80" y="833"/>
                  </a:lnTo>
                  <a:lnTo>
                    <a:pt x="17" y="643"/>
                  </a:lnTo>
                  <a:lnTo>
                    <a:pt x="0" y="417"/>
                  </a:lnTo>
                  <a:lnTo>
                    <a:pt x="138" y="186"/>
                  </a:lnTo>
                  <a:lnTo>
                    <a:pt x="284" y="57"/>
                  </a:lnTo>
                  <a:lnTo>
                    <a:pt x="430" y="0"/>
                  </a:lnTo>
                  <a:lnTo>
                    <a:pt x="594" y="4"/>
                  </a:lnTo>
                  <a:lnTo>
                    <a:pt x="767" y="49"/>
                  </a:lnTo>
                  <a:lnTo>
                    <a:pt x="962" y="129"/>
                  </a:lnTo>
                  <a:lnTo>
                    <a:pt x="1184" y="208"/>
                  </a:lnTo>
                  <a:lnTo>
                    <a:pt x="1441" y="292"/>
                  </a:lnTo>
                  <a:lnTo>
                    <a:pt x="1556" y="523"/>
                  </a:lnTo>
                  <a:lnTo>
                    <a:pt x="1716" y="696"/>
                  </a:lnTo>
                  <a:lnTo>
                    <a:pt x="1897" y="811"/>
                  </a:lnTo>
                  <a:lnTo>
                    <a:pt x="2105" y="869"/>
                  </a:lnTo>
                  <a:lnTo>
                    <a:pt x="2314" y="860"/>
                  </a:lnTo>
                  <a:lnTo>
                    <a:pt x="2531" y="793"/>
                  </a:lnTo>
                  <a:lnTo>
                    <a:pt x="2731" y="665"/>
                  </a:lnTo>
                  <a:lnTo>
                    <a:pt x="2917" y="478"/>
                  </a:lnTo>
                  <a:lnTo>
                    <a:pt x="3015" y="478"/>
                  </a:lnTo>
                  <a:lnTo>
                    <a:pt x="3116" y="478"/>
                  </a:lnTo>
                  <a:lnTo>
                    <a:pt x="3218" y="478"/>
                  </a:lnTo>
                  <a:lnTo>
                    <a:pt x="3325" y="483"/>
                  </a:lnTo>
                  <a:lnTo>
                    <a:pt x="3426" y="483"/>
                  </a:lnTo>
                  <a:lnTo>
                    <a:pt x="3529" y="483"/>
                  </a:lnTo>
                  <a:lnTo>
                    <a:pt x="3635" y="483"/>
                  </a:lnTo>
                  <a:lnTo>
                    <a:pt x="3741" y="487"/>
                  </a:lnTo>
                  <a:lnTo>
                    <a:pt x="3670" y="1054"/>
                  </a:lnTo>
                  <a:lnTo>
                    <a:pt x="3542" y="1627"/>
                  </a:lnTo>
                  <a:lnTo>
                    <a:pt x="3342" y="2180"/>
                  </a:lnTo>
                  <a:lnTo>
                    <a:pt x="3094" y="2717"/>
                  </a:lnTo>
                  <a:lnTo>
                    <a:pt x="2779" y="3218"/>
                  </a:lnTo>
                  <a:lnTo>
                    <a:pt x="2415" y="3678"/>
                  </a:lnTo>
                  <a:lnTo>
                    <a:pt x="2000" y="4091"/>
                  </a:lnTo>
                  <a:lnTo>
                    <a:pt x="1542" y="4450"/>
                  </a:lnTo>
                  <a:lnTo>
                    <a:pt x="1515" y="4450"/>
                  </a:lnTo>
                  <a:lnTo>
                    <a:pt x="1503" y="445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7"/>
            <p:cNvSpPr>
              <a:spLocks/>
            </p:cNvSpPr>
            <p:nvPr/>
          </p:nvSpPr>
          <p:spPr bwMode="auto">
            <a:xfrm>
              <a:off x="3434" y="2714"/>
              <a:ext cx="777" cy="817"/>
            </a:xfrm>
            <a:custGeom>
              <a:avLst/>
              <a:gdLst>
                <a:gd name="T0" fmla="*/ 1 w 5440"/>
                <a:gd name="T1" fmla="*/ 115 h 5715"/>
                <a:gd name="T2" fmla="*/ 16 w 5440"/>
                <a:gd name="T3" fmla="*/ 99 h 5715"/>
                <a:gd name="T4" fmla="*/ 28 w 5440"/>
                <a:gd name="T5" fmla="*/ 81 h 5715"/>
                <a:gd name="T6" fmla="*/ 36 w 5440"/>
                <a:gd name="T7" fmla="*/ 67 h 5715"/>
                <a:gd name="T8" fmla="*/ 36 w 5440"/>
                <a:gd name="T9" fmla="*/ 67 h 5715"/>
                <a:gd name="T10" fmla="*/ 27 w 5440"/>
                <a:gd name="T11" fmla="*/ 83 h 5715"/>
                <a:gd name="T12" fmla="*/ 14 w 5440"/>
                <a:gd name="T13" fmla="*/ 100 h 5715"/>
                <a:gd name="T14" fmla="*/ 4 w 5440"/>
                <a:gd name="T15" fmla="*/ 112 h 5715"/>
                <a:gd name="T16" fmla="*/ 1 w 5440"/>
                <a:gd name="T17" fmla="*/ 114 h 5715"/>
                <a:gd name="T18" fmla="*/ 0 w 5440"/>
                <a:gd name="T19" fmla="*/ 115 h 5715"/>
                <a:gd name="T20" fmla="*/ 1 w 5440"/>
                <a:gd name="T21" fmla="*/ 113 h 5715"/>
                <a:gd name="T22" fmla="*/ 5 w 5440"/>
                <a:gd name="T23" fmla="*/ 107 h 5715"/>
                <a:gd name="T24" fmla="*/ 9 w 5440"/>
                <a:gd name="T25" fmla="*/ 102 h 5715"/>
                <a:gd name="T26" fmla="*/ 16 w 5440"/>
                <a:gd name="T27" fmla="*/ 87 h 5715"/>
                <a:gd name="T28" fmla="*/ 21 w 5440"/>
                <a:gd name="T29" fmla="*/ 72 h 5715"/>
                <a:gd name="T30" fmla="*/ 25 w 5440"/>
                <a:gd name="T31" fmla="*/ 60 h 5715"/>
                <a:gd name="T32" fmla="*/ 25 w 5440"/>
                <a:gd name="T33" fmla="*/ 53 h 5715"/>
                <a:gd name="T34" fmla="*/ 27 w 5440"/>
                <a:gd name="T35" fmla="*/ 46 h 5715"/>
                <a:gd name="T36" fmla="*/ 27 w 5440"/>
                <a:gd name="T37" fmla="*/ 45 h 5715"/>
                <a:gd name="T38" fmla="*/ 25 w 5440"/>
                <a:gd name="T39" fmla="*/ 38 h 5715"/>
                <a:gd name="T40" fmla="*/ 21 w 5440"/>
                <a:gd name="T41" fmla="*/ 20 h 5715"/>
                <a:gd name="T42" fmla="*/ 10 w 5440"/>
                <a:gd name="T43" fmla="*/ 7 h 5715"/>
                <a:gd name="T44" fmla="*/ 4 w 5440"/>
                <a:gd name="T45" fmla="*/ 2 h 5715"/>
                <a:gd name="T46" fmla="*/ 6 w 5440"/>
                <a:gd name="T47" fmla="*/ 0 h 5715"/>
                <a:gd name="T48" fmla="*/ 12 w 5440"/>
                <a:gd name="T49" fmla="*/ 1 h 5715"/>
                <a:gd name="T50" fmla="*/ 17 w 5440"/>
                <a:gd name="T51" fmla="*/ 4 h 5715"/>
                <a:gd name="T52" fmla="*/ 22 w 5440"/>
                <a:gd name="T53" fmla="*/ 9 h 5715"/>
                <a:gd name="T54" fmla="*/ 26 w 5440"/>
                <a:gd name="T55" fmla="*/ 18 h 5715"/>
                <a:gd name="T56" fmla="*/ 28 w 5440"/>
                <a:gd name="T57" fmla="*/ 26 h 5715"/>
                <a:gd name="T58" fmla="*/ 28 w 5440"/>
                <a:gd name="T59" fmla="*/ 19 h 5715"/>
                <a:gd name="T60" fmla="*/ 22 w 5440"/>
                <a:gd name="T61" fmla="*/ 9 h 5715"/>
                <a:gd name="T62" fmla="*/ 24 w 5440"/>
                <a:gd name="T63" fmla="*/ 7 h 5715"/>
                <a:gd name="T64" fmla="*/ 35 w 5440"/>
                <a:gd name="T65" fmla="*/ 19 h 5715"/>
                <a:gd name="T66" fmla="*/ 41 w 5440"/>
                <a:gd name="T67" fmla="*/ 35 h 5715"/>
                <a:gd name="T68" fmla="*/ 43 w 5440"/>
                <a:gd name="T69" fmla="*/ 40 h 5715"/>
                <a:gd name="T70" fmla="*/ 38 w 5440"/>
                <a:gd name="T71" fmla="*/ 22 h 5715"/>
                <a:gd name="T72" fmla="*/ 28 w 5440"/>
                <a:gd name="T73" fmla="*/ 9 h 5715"/>
                <a:gd name="T74" fmla="*/ 17 w 5440"/>
                <a:gd name="T75" fmla="*/ 2 h 5715"/>
                <a:gd name="T76" fmla="*/ 32 w 5440"/>
                <a:gd name="T77" fmla="*/ 3 h 5715"/>
                <a:gd name="T78" fmla="*/ 53 w 5440"/>
                <a:gd name="T79" fmla="*/ 10 h 5715"/>
                <a:gd name="T80" fmla="*/ 74 w 5440"/>
                <a:gd name="T81" fmla="*/ 18 h 5715"/>
                <a:gd name="T82" fmla="*/ 88 w 5440"/>
                <a:gd name="T83" fmla="*/ 21 h 5715"/>
                <a:gd name="T84" fmla="*/ 99 w 5440"/>
                <a:gd name="T85" fmla="*/ 24 h 5715"/>
                <a:gd name="T86" fmla="*/ 111 w 5440"/>
                <a:gd name="T87" fmla="*/ 28 h 5715"/>
                <a:gd name="T88" fmla="*/ 111 w 5440"/>
                <a:gd name="T89" fmla="*/ 29 h 5715"/>
                <a:gd name="T90" fmla="*/ 99 w 5440"/>
                <a:gd name="T91" fmla="*/ 36 h 5715"/>
                <a:gd name="T92" fmla="*/ 88 w 5440"/>
                <a:gd name="T93" fmla="*/ 44 h 5715"/>
                <a:gd name="T94" fmla="*/ 77 w 5440"/>
                <a:gd name="T95" fmla="*/ 54 h 5715"/>
                <a:gd name="T96" fmla="*/ 68 w 5440"/>
                <a:gd name="T97" fmla="*/ 64 h 5715"/>
                <a:gd name="T98" fmla="*/ 59 w 5440"/>
                <a:gd name="T99" fmla="*/ 74 h 5715"/>
                <a:gd name="T100" fmla="*/ 50 w 5440"/>
                <a:gd name="T101" fmla="*/ 82 h 5715"/>
                <a:gd name="T102" fmla="*/ 40 w 5440"/>
                <a:gd name="T103" fmla="*/ 88 h 5715"/>
                <a:gd name="T104" fmla="*/ 30 w 5440"/>
                <a:gd name="T105" fmla="*/ 94 h 5715"/>
                <a:gd name="T106" fmla="*/ 32 w 5440"/>
                <a:gd name="T107" fmla="*/ 88 h 5715"/>
                <a:gd name="T108" fmla="*/ 37 w 5440"/>
                <a:gd name="T109" fmla="*/ 83 h 5715"/>
                <a:gd name="T110" fmla="*/ 39 w 5440"/>
                <a:gd name="T111" fmla="*/ 79 h 5715"/>
                <a:gd name="T112" fmla="*/ 30 w 5440"/>
                <a:gd name="T113" fmla="*/ 90 h 5715"/>
                <a:gd name="T114" fmla="*/ 16 w 5440"/>
                <a:gd name="T115" fmla="*/ 104 h 5715"/>
                <a:gd name="T116" fmla="*/ 1 w 5440"/>
                <a:gd name="T117" fmla="*/ 117 h 57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440"/>
                <a:gd name="T178" fmla="*/ 0 h 5715"/>
                <a:gd name="T179" fmla="*/ 5440 w 5440"/>
                <a:gd name="T180" fmla="*/ 5715 h 57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440" h="5715">
                  <a:moveTo>
                    <a:pt x="49" y="5715"/>
                  </a:moveTo>
                  <a:lnTo>
                    <a:pt x="58" y="5679"/>
                  </a:lnTo>
                  <a:lnTo>
                    <a:pt x="72" y="5643"/>
                  </a:lnTo>
                  <a:lnTo>
                    <a:pt x="325" y="5386"/>
                  </a:lnTo>
                  <a:lnTo>
                    <a:pt x="563" y="5121"/>
                  </a:lnTo>
                  <a:lnTo>
                    <a:pt x="785" y="4837"/>
                  </a:lnTo>
                  <a:lnTo>
                    <a:pt x="998" y="4548"/>
                  </a:lnTo>
                  <a:lnTo>
                    <a:pt x="1194" y="4248"/>
                  </a:lnTo>
                  <a:lnTo>
                    <a:pt x="1388" y="3950"/>
                  </a:lnTo>
                  <a:lnTo>
                    <a:pt x="1574" y="3644"/>
                  </a:lnTo>
                  <a:lnTo>
                    <a:pt x="1765" y="3343"/>
                  </a:lnTo>
                  <a:lnTo>
                    <a:pt x="1778" y="3294"/>
                  </a:lnTo>
                  <a:lnTo>
                    <a:pt x="1796" y="3259"/>
                  </a:lnTo>
                  <a:lnTo>
                    <a:pt x="1778" y="3259"/>
                  </a:lnTo>
                  <a:lnTo>
                    <a:pt x="1765" y="3259"/>
                  </a:lnTo>
                  <a:lnTo>
                    <a:pt x="1636" y="3520"/>
                  </a:lnTo>
                  <a:lnTo>
                    <a:pt x="1482" y="3800"/>
                  </a:lnTo>
                  <a:lnTo>
                    <a:pt x="1299" y="4083"/>
                  </a:lnTo>
                  <a:lnTo>
                    <a:pt x="1109" y="4367"/>
                  </a:lnTo>
                  <a:lnTo>
                    <a:pt x="900" y="4642"/>
                  </a:lnTo>
                  <a:lnTo>
                    <a:pt x="692" y="4908"/>
                  </a:lnTo>
                  <a:lnTo>
                    <a:pt x="479" y="5156"/>
                  </a:lnTo>
                  <a:lnTo>
                    <a:pt x="280" y="5386"/>
                  </a:lnTo>
                  <a:lnTo>
                    <a:pt x="196" y="5457"/>
                  </a:lnTo>
                  <a:lnTo>
                    <a:pt x="134" y="5520"/>
                  </a:lnTo>
                  <a:lnTo>
                    <a:pt x="89" y="5559"/>
                  </a:lnTo>
                  <a:lnTo>
                    <a:pt x="58" y="5590"/>
                  </a:lnTo>
                  <a:lnTo>
                    <a:pt x="31" y="5604"/>
                  </a:lnTo>
                  <a:lnTo>
                    <a:pt x="23" y="5617"/>
                  </a:lnTo>
                  <a:lnTo>
                    <a:pt x="14" y="5621"/>
                  </a:lnTo>
                  <a:lnTo>
                    <a:pt x="10" y="5631"/>
                  </a:lnTo>
                  <a:lnTo>
                    <a:pt x="0" y="5582"/>
                  </a:lnTo>
                  <a:lnTo>
                    <a:pt x="36" y="5510"/>
                  </a:lnTo>
                  <a:lnTo>
                    <a:pt x="94" y="5417"/>
                  </a:lnTo>
                  <a:lnTo>
                    <a:pt x="173" y="5315"/>
                  </a:lnTo>
                  <a:lnTo>
                    <a:pt x="253" y="5209"/>
                  </a:lnTo>
                  <a:lnTo>
                    <a:pt x="329" y="5116"/>
                  </a:lnTo>
                  <a:lnTo>
                    <a:pt x="391" y="5041"/>
                  </a:lnTo>
                  <a:lnTo>
                    <a:pt x="430" y="5000"/>
                  </a:lnTo>
                  <a:lnTo>
                    <a:pt x="555" y="4753"/>
                  </a:lnTo>
                  <a:lnTo>
                    <a:pt x="670" y="4509"/>
                  </a:lnTo>
                  <a:lnTo>
                    <a:pt x="777" y="4269"/>
                  </a:lnTo>
                  <a:lnTo>
                    <a:pt x="878" y="4034"/>
                  </a:lnTo>
                  <a:lnTo>
                    <a:pt x="968" y="3791"/>
                  </a:lnTo>
                  <a:lnTo>
                    <a:pt x="1051" y="3547"/>
                  </a:lnTo>
                  <a:lnTo>
                    <a:pt x="1126" y="3290"/>
                  </a:lnTo>
                  <a:lnTo>
                    <a:pt x="1206" y="3033"/>
                  </a:lnTo>
                  <a:lnTo>
                    <a:pt x="1211" y="2953"/>
                  </a:lnTo>
                  <a:lnTo>
                    <a:pt x="1219" y="2846"/>
                  </a:lnTo>
                  <a:lnTo>
                    <a:pt x="1233" y="2723"/>
                  </a:lnTo>
                  <a:lnTo>
                    <a:pt x="1246" y="2598"/>
                  </a:lnTo>
                  <a:lnTo>
                    <a:pt x="1260" y="2470"/>
                  </a:lnTo>
                  <a:lnTo>
                    <a:pt x="1286" y="2359"/>
                  </a:lnTo>
                  <a:lnTo>
                    <a:pt x="1309" y="2271"/>
                  </a:lnTo>
                  <a:lnTo>
                    <a:pt x="1340" y="2222"/>
                  </a:lnTo>
                  <a:lnTo>
                    <a:pt x="1335" y="2203"/>
                  </a:lnTo>
                  <a:lnTo>
                    <a:pt x="1330" y="2186"/>
                  </a:lnTo>
                  <a:lnTo>
                    <a:pt x="1313" y="2182"/>
                  </a:lnTo>
                  <a:lnTo>
                    <a:pt x="1299" y="2177"/>
                  </a:lnTo>
                  <a:lnTo>
                    <a:pt x="1246" y="1849"/>
                  </a:lnTo>
                  <a:lnTo>
                    <a:pt x="1198" y="1543"/>
                  </a:lnTo>
                  <a:lnTo>
                    <a:pt x="1131" y="1251"/>
                  </a:lnTo>
                  <a:lnTo>
                    <a:pt x="1042" y="985"/>
                  </a:lnTo>
                  <a:lnTo>
                    <a:pt x="914" y="736"/>
                  </a:lnTo>
                  <a:lnTo>
                    <a:pt x="740" y="520"/>
                  </a:lnTo>
                  <a:lnTo>
                    <a:pt x="510" y="329"/>
                  </a:lnTo>
                  <a:lnTo>
                    <a:pt x="214" y="178"/>
                  </a:lnTo>
                  <a:lnTo>
                    <a:pt x="214" y="129"/>
                  </a:lnTo>
                  <a:lnTo>
                    <a:pt x="214" y="90"/>
                  </a:lnTo>
                  <a:lnTo>
                    <a:pt x="214" y="45"/>
                  </a:lnTo>
                  <a:lnTo>
                    <a:pt x="214" y="0"/>
                  </a:lnTo>
                  <a:lnTo>
                    <a:pt x="315" y="6"/>
                  </a:lnTo>
                  <a:lnTo>
                    <a:pt x="413" y="19"/>
                  </a:lnTo>
                  <a:lnTo>
                    <a:pt x="506" y="32"/>
                  </a:lnTo>
                  <a:lnTo>
                    <a:pt x="594" y="63"/>
                  </a:lnTo>
                  <a:lnTo>
                    <a:pt x="674" y="94"/>
                  </a:lnTo>
                  <a:lnTo>
                    <a:pt x="754" y="147"/>
                  </a:lnTo>
                  <a:lnTo>
                    <a:pt x="825" y="214"/>
                  </a:lnTo>
                  <a:lnTo>
                    <a:pt x="896" y="311"/>
                  </a:lnTo>
                  <a:lnTo>
                    <a:pt x="976" y="364"/>
                  </a:lnTo>
                  <a:lnTo>
                    <a:pt x="1065" y="458"/>
                  </a:lnTo>
                  <a:lnTo>
                    <a:pt x="1149" y="582"/>
                  </a:lnTo>
                  <a:lnTo>
                    <a:pt x="1229" y="728"/>
                  </a:lnTo>
                  <a:lnTo>
                    <a:pt x="1286" y="874"/>
                  </a:lnTo>
                  <a:lnTo>
                    <a:pt x="1335" y="1021"/>
                  </a:lnTo>
                  <a:lnTo>
                    <a:pt x="1361" y="1149"/>
                  </a:lnTo>
                  <a:lnTo>
                    <a:pt x="1361" y="1251"/>
                  </a:lnTo>
                  <a:lnTo>
                    <a:pt x="1420" y="1180"/>
                  </a:lnTo>
                  <a:lnTo>
                    <a:pt x="1414" y="1065"/>
                  </a:lnTo>
                  <a:lnTo>
                    <a:pt x="1357" y="918"/>
                  </a:lnTo>
                  <a:lnTo>
                    <a:pt x="1277" y="759"/>
                  </a:lnTo>
                  <a:lnTo>
                    <a:pt x="1171" y="594"/>
                  </a:lnTo>
                  <a:lnTo>
                    <a:pt x="1077" y="448"/>
                  </a:lnTo>
                  <a:lnTo>
                    <a:pt x="998" y="333"/>
                  </a:lnTo>
                  <a:lnTo>
                    <a:pt x="958" y="271"/>
                  </a:lnTo>
                  <a:lnTo>
                    <a:pt x="1184" y="343"/>
                  </a:lnTo>
                  <a:lnTo>
                    <a:pt x="1388" y="489"/>
                  </a:lnTo>
                  <a:lnTo>
                    <a:pt x="1566" y="688"/>
                  </a:lnTo>
                  <a:lnTo>
                    <a:pt x="1720" y="927"/>
                  </a:lnTo>
                  <a:lnTo>
                    <a:pt x="1845" y="1180"/>
                  </a:lnTo>
                  <a:lnTo>
                    <a:pt x="1951" y="1451"/>
                  </a:lnTo>
                  <a:lnTo>
                    <a:pt x="2031" y="1708"/>
                  </a:lnTo>
                  <a:lnTo>
                    <a:pt x="2093" y="1942"/>
                  </a:lnTo>
                  <a:lnTo>
                    <a:pt x="2106" y="1942"/>
                  </a:lnTo>
                  <a:lnTo>
                    <a:pt x="2125" y="1942"/>
                  </a:lnTo>
                  <a:lnTo>
                    <a:pt x="2057" y="1623"/>
                  </a:lnTo>
                  <a:lnTo>
                    <a:pt x="1973" y="1340"/>
                  </a:lnTo>
                  <a:lnTo>
                    <a:pt x="1854" y="1078"/>
                  </a:lnTo>
                  <a:lnTo>
                    <a:pt x="1716" y="847"/>
                  </a:lnTo>
                  <a:lnTo>
                    <a:pt x="1543" y="631"/>
                  </a:lnTo>
                  <a:lnTo>
                    <a:pt x="1348" y="440"/>
                  </a:lnTo>
                  <a:lnTo>
                    <a:pt x="1118" y="267"/>
                  </a:lnTo>
                  <a:lnTo>
                    <a:pt x="865" y="107"/>
                  </a:lnTo>
                  <a:lnTo>
                    <a:pt x="857" y="85"/>
                  </a:lnTo>
                  <a:lnTo>
                    <a:pt x="857" y="63"/>
                  </a:lnTo>
                  <a:lnTo>
                    <a:pt x="1211" y="98"/>
                  </a:lnTo>
                  <a:lnTo>
                    <a:pt x="1566" y="165"/>
                  </a:lnTo>
                  <a:lnTo>
                    <a:pt x="1911" y="253"/>
                  </a:lnTo>
                  <a:lnTo>
                    <a:pt x="2261" y="364"/>
                  </a:lnTo>
                  <a:lnTo>
                    <a:pt x="2608" y="479"/>
                  </a:lnTo>
                  <a:lnTo>
                    <a:pt x="2953" y="608"/>
                  </a:lnTo>
                  <a:lnTo>
                    <a:pt x="3299" y="736"/>
                  </a:lnTo>
                  <a:lnTo>
                    <a:pt x="3649" y="857"/>
                  </a:lnTo>
                  <a:lnTo>
                    <a:pt x="3923" y="931"/>
                  </a:lnTo>
                  <a:lnTo>
                    <a:pt x="4150" y="994"/>
                  </a:lnTo>
                  <a:lnTo>
                    <a:pt x="4332" y="1046"/>
                  </a:lnTo>
                  <a:lnTo>
                    <a:pt x="4505" y="1096"/>
                  </a:lnTo>
                  <a:lnTo>
                    <a:pt x="4673" y="1136"/>
                  </a:lnTo>
                  <a:lnTo>
                    <a:pt x="4868" y="1188"/>
                  </a:lnTo>
                  <a:lnTo>
                    <a:pt x="5111" y="1255"/>
                  </a:lnTo>
                  <a:lnTo>
                    <a:pt x="5422" y="1340"/>
                  </a:lnTo>
                  <a:lnTo>
                    <a:pt x="5431" y="1348"/>
                  </a:lnTo>
                  <a:lnTo>
                    <a:pt x="5440" y="1362"/>
                  </a:lnTo>
                  <a:lnTo>
                    <a:pt x="5436" y="1375"/>
                  </a:lnTo>
                  <a:lnTo>
                    <a:pt x="5436" y="1402"/>
                  </a:lnTo>
                  <a:lnTo>
                    <a:pt x="5228" y="1517"/>
                  </a:lnTo>
                  <a:lnTo>
                    <a:pt x="5032" y="1636"/>
                  </a:lnTo>
                  <a:lnTo>
                    <a:pt x="4842" y="1761"/>
                  </a:lnTo>
                  <a:lnTo>
                    <a:pt x="4659" y="1893"/>
                  </a:lnTo>
                  <a:lnTo>
                    <a:pt x="4474" y="2022"/>
                  </a:lnTo>
                  <a:lnTo>
                    <a:pt x="4301" y="2164"/>
                  </a:lnTo>
                  <a:lnTo>
                    <a:pt x="4123" y="2310"/>
                  </a:lnTo>
                  <a:lnTo>
                    <a:pt x="3946" y="2474"/>
                  </a:lnTo>
                  <a:lnTo>
                    <a:pt x="3791" y="2625"/>
                  </a:lnTo>
                  <a:lnTo>
                    <a:pt x="3640" y="2785"/>
                  </a:lnTo>
                  <a:lnTo>
                    <a:pt x="3494" y="2949"/>
                  </a:lnTo>
                  <a:lnTo>
                    <a:pt x="3348" y="3113"/>
                  </a:lnTo>
                  <a:lnTo>
                    <a:pt x="3197" y="3276"/>
                  </a:lnTo>
                  <a:lnTo>
                    <a:pt x="3050" y="3440"/>
                  </a:lnTo>
                  <a:lnTo>
                    <a:pt x="2900" y="3600"/>
                  </a:lnTo>
                  <a:lnTo>
                    <a:pt x="2754" y="3764"/>
                  </a:lnTo>
                  <a:lnTo>
                    <a:pt x="2602" y="3884"/>
                  </a:lnTo>
                  <a:lnTo>
                    <a:pt x="2448" y="4003"/>
                  </a:lnTo>
                  <a:lnTo>
                    <a:pt x="2288" y="4110"/>
                  </a:lnTo>
                  <a:lnTo>
                    <a:pt x="2129" y="4217"/>
                  </a:lnTo>
                  <a:lnTo>
                    <a:pt x="1956" y="4309"/>
                  </a:lnTo>
                  <a:lnTo>
                    <a:pt x="1788" y="4406"/>
                  </a:lnTo>
                  <a:lnTo>
                    <a:pt x="1619" y="4495"/>
                  </a:lnTo>
                  <a:lnTo>
                    <a:pt x="1451" y="4589"/>
                  </a:lnTo>
                  <a:lnTo>
                    <a:pt x="1472" y="4500"/>
                  </a:lnTo>
                  <a:lnTo>
                    <a:pt x="1521" y="4416"/>
                  </a:lnTo>
                  <a:lnTo>
                    <a:pt x="1587" y="4332"/>
                  </a:lnTo>
                  <a:lnTo>
                    <a:pt x="1667" y="4248"/>
                  </a:lnTo>
                  <a:lnTo>
                    <a:pt x="1743" y="4159"/>
                  </a:lnTo>
                  <a:lnTo>
                    <a:pt x="1818" y="4070"/>
                  </a:lnTo>
                  <a:lnTo>
                    <a:pt x="1876" y="3972"/>
                  </a:lnTo>
                  <a:lnTo>
                    <a:pt x="1916" y="3880"/>
                  </a:lnTo>
                  <a:lnTo>
                    <a:pt x="1893" y="3880"/>
                  </a:lnTo>
                  <a:lnTo>
                    <a:pt x="1885" y="3880"/>
                  </a:lnTo>
                  <a:lnTo>
                    <a:pt x="1685" y="4145"/>
                  </a:lnTo>
                  <a:lnTo>
                    <a:pt x="1482" y="4402"/>
                  </a:lnTo>
                  <a:lnTo>
                    <a:pt x="1264" y="4642"/>
                  </a:lnTo>
                  <a:lnTo>
                    <a:pt x="1042" y="4868"/>
                  </a:lnTo>
                  <a:lnTo>
                    <a:pt x="803" y="5080"/>
                  </a:lnTo>
                  <a:lnTo>
                    <a:pt x="563" y="5298"/>
                  </a:lnTo>
                  <a:lnTo>
                    <a:pt x="306" y="5502"/>
                  </a:lnTo>
                  <a:lnTo>
                    <a:pt x="49" y="5715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8"/>
            <p:cNvSpPr>
              <a:spLocks/>
            </p:cNvSpPr>
            <p:nvPr/>
          </p:nvSpPr>
          <p:spPr bwMode="auto">
            <a:xfrm>
              <a:off x="3170" y="3178"/>
              <a:ext cx="274" cy="343"/>
            </a:xfrm>
            <a:custGeom>
              <a:avLst/>
              <a:gdLst>
                <a:gd name="T0" fmla="*/ 17 w 1915"/>
                <a:gd name="T1" fmla="*/ 45 h 2403"/>
                <a:gd name="T2" fmla="*/ 12 w 1915"/>
                <a:gd name="T3" fmla="*/ 44 h 2403"/>
                <a:gd name="T4" fmla="*/ 10 w 1915"/>
                <a:gd name="T5" fmla="*/ 44 h 2403"/>
                <a:gd name="T6" fmla="*/ 11 w 1915"/>
                <a:gd name="T7" fmla="*/ 42 h 2403"/>
                <a:gd name="T8" fmla="*/ 8 w 1915"/>
                <a:gd name="T9" fmla="*/ 38 h 2403"/>
                <a:gd name="T10" fmla="*/ 9 w 1915"/>
                <a:gd name="T11" fmla="*/ 30 h 2403"/>
                <a:gd name="T12" fmla="*/ 9 w 1915"/>
                <a:gd name="T13" fmla="*/ 24 h 2403"/>
                <a:gd name="T14" fmla="*/ 7 w 1915"/>
                <a:gd name="T15" fmla="*/ 23 h 2403"/>
                <a:gd name="T16" fmla="*/ 6 w 1915"/>
                <a:gd name="T17" fmla="*/ 19 h 2403"/>
                <a:gd name="T18" fmla="*/ 5 w 1915"/>
                <a:gd name="T19" fmla="*/ 11 h 2403"/>
                <a:gd name="T20" fmla="*/ 3 w 1915"/>
                <a:gd name="T21" fmla="*/ 10 h 2403"/>
                <a:gd name="T22" fmla="*/ 0 w 1915"/>
                <a:gd name="T23" fmla="*/ 8 h 2403"/>
                <a:gd name="T24" fmla="*/ 2 w 1915"/>
                <a:gd name="T25" fmla="*/ 5 h 2403"/>
                <a:gd name="T26" fmla="*/ 8 w 1915"/>
                <a:gd name="T27" fmla="*/ 5 h 2403"/>
                <a:gd name="T28" fmla="*/ 21 w 1915"/>
                <a:gd name="T29" fmla="*/ 9 h 2403"/>
                <a:gd name="T30" fmla="*/ 31 w 1915"/>
                <a:gd name="T31" fmla="*/ 8 h 2403"/>
                <a:gd name="T32" fmla="*/ 28 w 1915"/>
                <a:gd name="T33" fmla="*/ 6 h 2403"/>
                <a:gd name="T34" fmla="*/ 29 w 1915"/>
                <a:gd name="T35" fmla="*/ 1 h 2403"/>
                <a:gd name="T36" fmla="*/ 30 w 1915"/>
                <a:gd name="T37" fmla="*/ 1 h 2403"/>
                <a:gd name="T38" fmla="*/ 29 w 1915"/>
                <a:gd name="T39" fmla="*/ 3 h 2403"/>
                <a:gd name="T40" fmla="*/ 30 w 1915"/>
                <a:gd name="T41" fmla="*/ 4 h 2403"/>
                <a:gd name="T42" fmla="*/ 31 w 1915"/>
                <a:gd name="T43" fmla="*/ 2 h 2403"/>
                <a:gd name="T44" fmla="*/ 31 w 1915"/>
                <a:gd name="T45" fmla="*/ 5 h 2403"/>
                <a:gd name="T46" fmla="*/ 33 w 1915"/>
                <a:gd name="T47" fmla="*/ 6 h 2403"/>
                <a:gd name="T48" fmla="*/ 34 w 1915"/>
                <a:gd name="T49" fmla="*/ 7 h 2403"/>
                <a:gd name="T50" fmla="*/ 36 w 1915"/>
                <a:gd name="T51" fmla="*/ 9 h 2403"/>
                <a:gd name="T52" fmla="*/ 38 w 1915"/>
                <a:gd name="T53" fmla="*/ 10 h 2403"/>
                <a:gd name="T54" fmla="*/ 38 w 1915"/>
                <a:gd name="T55" fmla="*/ 11 h 2403"/>
                <a:gd name="T56" fmla="*/ 35 w 1915"/>
                <a:gd name="T57" fmla="*/ 10 h 2403"/>
                <a:gd name="T58" fmla="*/ 29 w 1915"/>
                <a:gd name="T59" fmla="*/ 11 h 2403"/>
                <a:gd name="T60" fmla="*/ 17 w 1915"/>
                <a:gd name="T61" fmla="*/ 14 h 2403"/>
                <a:gd name="T62" fmla="*/ 7 w 1915"/>
                <a:gd name="T63" fmla="*/ 15 h 2403"/>
                <a:gd name="T64" fmla="*/ 8 w 1915"/>
                <a:gd name="T65" fmla="*/ 20 h 2403"/>
                <a:gd name="T66" fmla="*/ 15 w 1915"/>
                <a:gd name="T67" fmla="*/ 25 h 2403"/>
                <a:gd name="T68" fmla="*/ 25 w 1915"/>
                <a:gd name="T69" fmla="*/ 20 h 2403"/>
                <a:gd name="T70" fmla="*/ 30 w 1915"/>
                <a:gd name="T71" fmla="*/ 12 h 2403"/>
                <a:gd name="T72" fmla="*/ 27 w 1915"/>
                <a:gd name="T73" fmla="*/ 20 h 2403"/>
                <a:gd name="T74" fmla="*/ 20 w 1915"/>
                <a:gd name="T75" fmla="*/ 31 h 2403"/>
                <a:gd name="T76" fmla="*/ 16 w 1915"/>
                <a:gd name="T77" fmla="*/ 34 h 2403"/>
                <a:gd name="T78" fmla="*/ 13 w 1915"/>
                <a:gd name="T79" fmla="*/ 33 h 2403"/>
                <a:gd name="T80" fmla="*/ 12 w 1915"/>
                <a:gd name="T81" fmla="*/ 31 h 2403"/>
                <a:gd name="T82" fmla="*/ 12 w 1915"/>
                <a:gd name="T83" fmla="*/ 29 h 2403"/>
                <a:gd name="T84" fmla="*/ 10 w 1915"/>
                <a:gd name="T85" fmla="*/ 35 h 2403"/>
                <a:gd name="T86" fmla="*/ 16 w 1915"/>
                <a:gd name="T87" fmla="*/ 41 h 2403"/>
                <a:gd name="T88" fmla="*/ 22 w 1915"/>
                <a:gd name="T89" fmla="*/ 34 h 2403"/>
                <a:gd name="T90" fmla="*/ 23 w 1915"/>
                <a:gd name="T91" fmla="*/ 31 h 2403"/>
                <a:gd name="T92" fmla="*/ 23 w 1915"/>
                <a:gd name="T93" fmla="*/ 32 h 2403"/>
                <a:gd name="T94" fmla="*/ 21 w 1915"/>
                <a:gd name="T95" fmla="*/ 39 h 2403"/>
                <a:gd name="T96" fmla="*/ 17 w 1915"/>
                <a:gd name="T97" fmla="*/ 43 h 2403"/>
                <a:gd name="T98" fmla="*/ 19 w 1915"/>
                <a:gd name="T99" fmla="*/ 46 h 2403"/>
                <a:gd name="T100" fmla="*/ 21 w 1915"/>
                <a:gd name="T101" fmla="*/ 49 h 240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15"/>
                <a:gd name="T154" fmla="*/ 0 h 2403"/>
                <a:gd name="T155" fmla="*/ 1915 w 1915"/>
                <a:gd name="T156" fmla="*/ 2403 h 240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15" h="2403">
                  <a:moveTo>
                    <a:pt x="1020" y="2394"/>
                  </a:moveTo>
                  <a:lnTo>
                    <a:pt x="954" y="2336"/>
                  </a:lnTo>
                  <a:lnTo>
                    <a:pt x="892" y="2274"/>
                  </a:lnTo>
                  <a:lnTo>
                    <a:pt x="825" y="2216"/>
                  </a:lnTo>
                  <a:lnTo>
                    <a:pt x="763" y="2172"/>
                  </a:lnTo>
                  <a:lnTo>
                    <a:pt x="697" y="2141"/>
                  </a:lnTo>
                  <a:lnTo>
                    <a:pt x="629" y="2141"/>
                  </a:lnTo>
                  <a:lnTo>
                    <a:pt x="563" y="2172"/>
                  </a:lnTo>
                  <a:lnTo>
                    <a:pt x="506" y="2247"/>
                  </a:lnTo>
                  <a:lnTo>
                    <a:pt x="483" y="2252"/>
                  </a:lnTo>
                  <a:lnTo>
                    <a:pt x="471" y="2256"/>
                  </a:lnTo>
                  <a:lnTo>
                    <a:pt x="493" y="2181"/>
                  </a:lnTo>
                  <a:lnTo>
                    <a:pt x="519" y="2136"/>
                  </a:lnTo>
                  <a:lnTo>
                    <a:pt x="532" y="2101"/>
                  </a:lnTo>
                  <a:lnTo>
                    <a:pt x="537" y="2078"/>
                  </a:lnTo>
                  <a:lnTo>
                    <a:pt x="524" y="2057"/>
                  </a:lnTo>
                  <a:lnTo>
                    <a:pt x="501" y="2030"/>
                  </a:lnTo>
                  <a:lnTo>
                    <a:pt x="461" y="1994"/>
                  </a:lnTo>
                  <a:lnTo>
                    <a:pt x="413" y="1946"/>
                  </a:lnTo>
                  <a:lnTo>
                    <a:pt x="386" y="1844"/>
                  </a:lnTo>
                  <a:lnTo>
                    <a:pt x="386" y="1751"/>
                  </a:lnTo>
                  <a:lnTo>
                    <a:pt x="395" y="1658"/>
                  </a:lnTo>
                  <a:lnTo>
                    <a:pt x="422" y="1564"/>
                  </a:lnTo>
                  <a:lnTo>
                    <a:pt x="440" y="1472"/>
                  </a:lnTo>
                  <a:lnTo>
                    <a:pt x="461" y="1383"/>
                  </a:lnTo>
                  <a:lnTo>
                    <a:pt x="471" y="1290"/>
                  </a:lnTo>
                  <a:lnTo>
                    <a:pt x="471" y="1197"/>
                  </a:lnTo>
                  <a:lnTo>
                    <a:pt x="430" y="1184"/>
                  </a:lnTo>
                  <a:lnTo>
                    <a:pt x="399" y="1174"/>
                  </a:lnTo>
                  <a:lnTo>
                    <a:pt x="360" y="1161"/>
                  </a:lnTo>
                  <a:lnTo>
                    <a:pt x="329" y="1153"/>
                  </a:lnTo>
                  <a:lnTo>
                    <a:pt x="319" y="1122"/>
                  </a:lnTo>
                  <a:lnTo>
                    <a:pt x="315" y="1095"/>
                  </a:lnTo>
                  <a:lnTo>
                    <a:pt x="311" y="1064"/>
                  </a:lnTo>
                  <a:lnTo>
                    <a:pt x="311" y="1020"/>
                  </a:lnTo>
                  <a:lnTo>
                    <a:pt x="302" y="953"/>
                  </a:lnTo>
                  <a:lnTo>
                    <a:pt x="293" y="864"/>
                  </a:lnTo>
                  <a:lnTo>
                    <a:pt x="280" y="744"/>
                  </a:lnTo>
                  <a:lnTo>
                    <a:pt x="266" y="585"/>
                  </a:lnTo>
                  <a:lnTo>
                    <a:pt x="226" y="563"/>
                  </a:lnTo>
                  <a:lnTo>
                    <a:pt x="200" y="549"/>
                  </a:lnTo>
                  <a:lnTo>
                    <a:pt x="173" y="536"/>
                  </a:lnTo>
                  <a:lnTo>
                    <a:pt x="156" y="528"/>
                  </a:lnTo>
                  <a:lnTo>
                    <a:pt x="124" y="514"/>
                  </a:lnTo>
                  <a:lnTo>
                    <a:pt x="93" y="506"/>
                  </a:lnTo>
                  <a:lnTo>
                    <a:pt x="49" y="487"/>
                  </a:lnTo>
                  <a:lnTo>
                    <a:pt x="0" y="475"/>
                  </a:lnTo>
                  <a:lnTo>
                    <a:pt x="18" y="403"/>
                  </a:lnTo>
                  <a:lnTo>
                    <a:pt x="36" y="354"/>
                  </a:lnTo>
                  <a:lnTo>
                    <a:pt x="54" y="315"/>
                  </a:lnTo>
                  <a:lnTo>
                    <a:pt x="76" y="288"/>
                  </a:lnTo>
                  <a:lnTo>
                    <a:pt x="98" y="261"/>
                  </a:lnTo>
                  <a:lnTo>
                    <a:pt x="134" y="244"/>
                  </a:lnTo>
                  <a:lnTo>
                    <a:pt x="177" y="212"/>
                  </a:lnTo>
                  <a:lnTo>
                    <a:pt x="244" y="186"/>
                  </a:lnTo>
                  <a:lnTo>
                    <a:pt x="399" y="226"/>
                  </a:lnTo>
                  <a:lnTo>
                    <a:pt x="555" y="284"/>
                  </a:lnTo>
                  <a:lnTo>
                    <a:pt x="705" y="341"/>
                  </a:lnTo>
                  <a:lnTo>
                    <a:pt x="861" y="403"/>
                  </a:lnTo>
                  <a:lnTo>
                    <a:pt x="1007" y="448"/>
                  </a:lnTo>
                  <a:lnTo>
                    <a:pt x="1171" y="469"/>
                  </a:lnTo>
                  <a:lnTo>
                    <a:pt x="1334" y="465"/>
                  </a:lnTo>
                  <a:lnTo>
                    <a:pt x="1517" y="421"/>
                  </a:lnTo>
                  <a:lnTo>
                    <a:pt x="1529" y="390"/>
                  </a:lnTo>
                  <a:lnTo>
                    <a:pt x="1543" y="359"/>
                  </a:lnTo>
                  <a:lnTo>
                    <a:pt x="1449" y="337"/>
                  </a:lnTo>
                  <a:lnTo>
                    <a:pt x="1397" y="310"/>
                  </a:lnTo>
                  <a:lnTo>
                    <a:pt x="1365" y="270"/>
                  </a:lnTo>
                  <a:lnTo>
                    <a:pt x="1361" y="230"/>
                  </a:lnTo>
                  <a:lnTo>
                    <a:pt x="1365" y="177"/>
                  </a:lnTo>
                  <a:lnTo>
                    <a:pt x="1388" y="124"/>
                  </a:lnTo>
                  <a:lnTo>
                    <a:pt x="1414" y="66"/>
                  </a:lnTo>
                  <a:lnTo>
                    <a:pt x="1449" y="9"/>
                  </a:lnTo>
                  <a:lnTo>
                    <a:pt x="1463" y="4"/>
                  </a:lnTo>
                  <a:lnTo>
                    <a:pt x="1481" y="0"/>
                  </a:lnTo>
                  <a:lnTo>
                    <a:pt x="1468" y="27"/>
                  </a:lnTo>
                  <a:lnTo>
                    <a:pt x="1455" y="58"/>
                  </a:lnTo>
                  <a:lnTo>
                    <a:pt x="1445" y="84"/>
                  </a:lnTo>
                  <a:lnTo>
                    <a:pt x="1437" y="111"/>
                  </a:lnTo>
                  <a:lnTo>
                    <a:pt x="1428" y="138"/>
                  </a:lnTo>
                  <a:lnTo>
                    <a:pt x="1424" y="169"/>
                  </a:lnTo>
                  <a:lnTo>
                    <a:pt x="1424" y="200"/>
                  </a:lnTo>
                  <a:lnTo>
                    <a:pt x="1424" y="244"/>
                  </a:lnTo>
                  <a:lnTo>
                    <a:pt x="1449" y="218"/>
                  </a:lnTo>
                  <a:lnTo>
                    <a:pt x="1472" y="186"/>
                  </a:lnTo>
                  <a:lnTo>
                    <a:pt x="1481" y="150"/>
                  </a:lnTo>
                  <a:lnTo>
                    <a:pt x="1494" y="120"/>
                  </a:lnTo>
                  <a:lnTo>
                    <a:pt x="1507" y="120"/>
                  </a:lnTo>
                  <a:lnTo>
                    <a:pt x="1525" y="120"/>
                  </a:lnTo>
                  <a:lnTo>
                    <a:pt x="1517" y="160"/>
                  </a:lnTo>
                  <a:lnTo>
                    <a:pt x="1517" y="204"/>
                  </a:lnTo>
                  <a:lnTo>
                    <a:pt x="1512" y="244"/>
                  </a:lnTo>
                  <a:lnTo>
                    <a:pt x="1512" y="288"/>
                  </a:lnTo>
                  <a:lnTo>
                    <a:pt x="1556" y="270"/>
                  </a:lnTo>
                  <a:lnTo>
                    <a:pt x="1605" y="257"/>
                  </a:lnTo>
                  <a:lnTo>
                    <a:pt x="1605" y="279"/>
                  </a:lnTo>
                  <a:lnTo>
                    <a:pt x="1605" y="306"/>
                  </a:lnTo>
                  <a:lnTo>
                    <a:pt x="1605" y="333"/>
                  </a:lnTo>
                  <a:lnTo>
                    <a:pt x="1605" y="359"/>
                  </a:lnTo>
                  <a:lnTo>
                    <a:pt x="1640" y="350"/>
                  </a:lnTo>
                  <a:lnTo>
                    <a:pt x="1689" y="341"/>
                  </a:lnTo>
                  <a:lnTo>
                    <a:pt x="1707" y="390"/>
                  </a:lnTo>
                  <a:lnTo>
                    <a:pt x="1725" y="430"/>
                  </a:lnTo>
                  <a:lnTo>
                    <a:pt x="1743" y="452"/>
                  </a:lnTo>
                  <a:lnTo>
                    <a:pt x="1760" y="469"/>
                  </a:lnTo>
                  <a:lnTo>
                    <a:pt x="1778" y="475"/>
                  </a:lnTo>
                  <a:lnTo>
                    <a:pt x="1813" y="479"/>
                  </a:lnTo>
                  <a:lnTo>
                    <a:pt x="1854" y="483"/>
                  </a:lnTo>
                  <a:lnTo>
                    <a:pt x="1915" y="492"/>
                  </a:lnTo>
                  <a:lnTo>
                    <a:pt x="1915" y="506"/>
                  </a:lnTo>
                  <a:lnTo>
                    <a:pt x="1915" y="523"/>
                  </a:lnTo>
                  <a:lnTo>
                    <a:pt x="1849" y="536"/>
                  </a:lnTo>
                  <a:lnTo>
                    <a:pt x="1800" y="541"/>
                  </a:lnTo>
                  <a:lnTo>
                    <a:pt x="1760" y="528"/>
                  </a:lnTo>
                  <a:lnTo>
                    <a:pt x="1734" y="518"/>
                  </a:lnTo>
                  <a:lnTo>
                    <a:pt x="1702" y="496"/>
                  </a:lnTo>
                  <a:lnTo>
                    <a:pt x="1676" y="479"/>
                  </a:lnTo>
                  <a:lnTo>
                    <a:pt x="1645" y="461"/>
                  </a:lnTo>
                  <a:lnTo>
                    <a:pt x="1605" y="461"/>
                  </a:lnTo>
                  <a:lnTo>
                    <a:pt x="1428" y="536"/>
                  </a:lnTo>
                  <a:lnTo>
                    <a:pt x="1277" y="594"/>
                  </a:lnTo>
                  <a:lnTo>
                    <a:pt x="1135" y="634"/>
                  </a:lnTo>
                  <a:lnTo>
                    <a:pt x="997" y="660"/>
                  </a:lnTo>
                  <a:lnTo>
                    <a:pt x="851" y="670"/>
                  </a:lnTo>
                  <a:lnTo>
                    <a:pt x="705" y="670"/>
                  </a:lnTo>
                  <a:lnTo>
                    <a:pt x="541" y="656"/>
                  </a:lnTo>
                  <a:lnTo>
                    <a:pt x="360" y="647"/>
                  </a:lnTo>
                  <a:lnTo>
                    <a:pt x="360" y="722"/>
                  </a:lnTo>
                  <a:lnTo>
                    <a:pt x="364" y="798"/>
                  </a:lnTo>
                  <a:lnTo>
                    <a:pt x="364" y="864"/>
                  </a:lnTo>
                  <a:lnTo>
                    <a:pt x="382" y="935"/>
                  </a:lnTo>
                  <a:lnTo>
                    <a:pt x="399" y="997"/>
                  </a:lnTo>
                  <a:lnTo>
                    <a:pt x="440" y="1059"/>
                  </a:lnTo>
                  <a:lnTo>
                    <a:pt x="493" y="1117"/>
                  </a:lnTo>
                  <a:lnTo>
                    <a:pt x="568" y="1174"/>
                  </a:lnTo>
                  <a:lnTo>
                    <a:pt x="745" y="1206"/>
                  </a:lnTo>
                  <a:lnTo>
                    <a:pt x="896" y="1201"/>
                  </a:lnTo>
                  <a:lnTo>
                    <a:pt x="1015" y="1153"/>
                  </a:lnTo>
                  <a:lnTo>
                    <a:pt x="1126" y="1081"/>
                  </a:lnTo>
                  <a:lnTo>
                    <a:pt x="1211" y="975"/>
                  </a:lnTo>
                  <a:lnTo>
                    <a:pt x="1291" y="855"/>
                  </a:lnTo>
                  <a:lnTo>
                    <a:pt x="1361" y="718"/>
                  </a:lnTo>
                  <a:lnTo>
                    <a:pt x="1432" y="576"/>
                  </a:lnTo>
                  <a:lnTo>
                    <a:pt x="1455" y="576"/>
                  </a:lnTo>
                  <a:lnTo>
                    <a:pt x="1472" y="585"/>
                  </a:lnTo>
                  <a:lnTo>
                    <a:pt x="1449" y="683"/>
                  </a:lnTo>
                  <a:lnTo>
                    <a:pt x="1406" y="812"/>
                  </a:lnTo>
                  <a:lnTo>
                    <a:pt x="1334" y="962"/>
                  </a:lnTo>
                  <a:lnTo>
                    <a:pt x="1255" y="1122"/>
                  </a:lnTo>
                  <a:lnTo>
                    <a:pt x="1157" y="1268"/>
                  </a:lnTo>
                  <a:lnTo>
                    <a:pt x="1064" y="1406"/>
                  </a:lnTo>
                  <a:lnTo>
                    <a:pt x="971" y="1507"/>
                  </a:lnTo>
                  <a:lnTo>
                    <a:pt x="896" y="1574"/>
                  </a:lnTo>
                  <a:lnTo>
                    <a:pt x="869" y="1613"/>
                  </a:lnTo>
                  <a:lnTo>
                    <a:pt x="834" y="1644"/>
                  </a:lnTo>
                  <a:lnTo>
                    <a:pt x="794" y="1662"/>
                  </a:lnTo>
                  <a:lnTo>
                    <a:pt x="750" y="1675"/>
                  </a:lnTo>
                  <a:lnTo>
                    <a:pt x="701" y="1675"/>
                  </a:lnTo>
                  <a:lnTo>
                    <a:pt x="660" y="1662"/>
                  </a:lnTo>
                  <a:lnTo>
                    <a:pt x="621" y="1640"/>
                  </a:lnTo>
                  <a:lnTo>
                    <a:pt x="594" y="1609"/>
                  </a:lnTo>
                  <a:lnTo>
                    <a:pt x="586" y="1583"/>
                  </a:lnTo>
                  <a:lnTo>
                    <a:pt x="581" y="1564"/>
                  </a:lnTo>
                  <a:lnTo>
                    <a:pt x="581" y="1542"/>
                  </a:lnTo>
                  <a:lnTo>
                    <a:pt x="581" y="1525"/>
                  </a:lnTo>
                  <a:lnTo>
                    <a:pt x="581" y="1498"/>
                  </a:lnTo>
                  <a:lnTo>
                    <a:pt x="581" y="1472"/>
                  </a:lnTo>
                  <a:lnTo>
                    <a:pt x="586" y="1427"/>
                  </a:lnTo>
                  <a:lnTo>
                    <a:pt x="599" y="1379"/>
                  </a:lnTo>
                  <a:lnTo>
                    <a:pt x="519" y="1436"/>
                  </a:lnTo>
                  <a:lnTo>
                    <a:pt x="479" y="1552"/>
                  </a:lnTo>
                  <a:lnTo>
                    <a:pt x="471" y="1698"/>
                  </a:lnTo>
                  <a:lnTo>
                    <a:pt x="501" y="1848"/>
                  </a:lnTo>
                  <a:lnTo>
                    <a:pt x="563" y="1969"/>
                  </a:lnTo>
                  <a:lnTo>
                    <a:pt x="656" y="2039"/>
                  </a:lnTo>
                  <a:lnTo>
                    <a:pt x="785" y="2030"/>
                  </a:lnTo>
                  <a:lnTo>
                    <a:pt x="945" y="1919"/>
                  </a:lnTo>
                  <a:lnTo>
                    <a:pt x="997" y="1804"/>
                  </a:lnTo>
                  <a:lnTo>
                    <a:pt x="1038" y="1720"/>
                  </a:lnTo>
                  <a:lnTo>
                    <a:pt x="1069" y="1658"/>
                  </a:lnTo>
                  <a:lnTo>
                    <a:pt x="1091" y="1613"/>
                  </a:lnTo>
                  <a:lnTo>
                    <a:pt x="1104" y="1574"/>
                  </a:lnTo>
                  <a:lnTo>
                    <a:pt x="1118" y="1547"/>
                  </a:lnTo>
                  <a:lnTo>
                    <a:pt x="1122" y="1521"/>
                  </a:lnTo>
                  <a:lnTo>
                    <a:pt x="1135" y="1494"/>
                  </a:lnTo>
                  <a:lnTo>
                    <a:pt x="1149" y="1494"/>
                  </a:lnTo>
                  <a:lnTo>
                    <a:pt x="1166" y="1494"/>
                  </a:lnTo>
                  <a:lnTo>
                    <a:pt x="1139" y="1591"/>
                  </a:lnTo>
                  <a:lnTo>
                    <a:pt x="1118" y="1684"/>
                  </a:lnTo>
                  <a:lnTo>
                    <a:pt x="1087" y="1764"/>
                  </a:lnTo>
                  <a:lnTo>
                    <a:pt x="1060" y="1840"/>
                  </a:lnTo>
                  <a:lnTo>
                    <a:pt x="1020" y="1901"/>
                  </a:lnTo>
                  <a:lnTo>
                    <a:pt x="966" y="1969"/>
                  </a:lnTo>
                  <a:lnTo>
                    <a:pt x="900" y="2026"/>
                  </a:lnTo>
                  <a:lnTo>
                    <a:pt x="825" y="2092"/>
                  </a:lnTo>
                  <a:lnTo>
                    <a:pt x="829" y="2127"/>
                  </a:lnTo>
                  <a:lnTo>
                    <a:pt x="851" y="2158"/>
                  </a:lnTo>
                  <a:lnTo>
                    <a:pt x="878" y="2189"/>
                  </a:lnTo>
                  <a:lnTo>
                    <a:pt x="918" y="2226"/>
                  </a:lnTo>
                  <a:lnTo>
                    <a:pt x="949" y="2256"/>
                  </a:lnTo>
                  <a:lnTo>
                    <a:pt x="989" y="2296"/>
                  </a:lnTo>
                  <a:lnTo>
                    <a:pt x="1020" y="2341"/>
                  </a:lnTo>
                  <a:lnTo>
                    <a:pt x="1051" y="2403"/>
                  </a:lnTo>
                  <a:lnTo>
                    <a:pt x="1034" y="2398"/>
                  </a:lnTo>
                  <a:lnTo>
                    <a:pt x="1020" y="23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9"/>
            <p:cNvSpPr>
              <a:spLocks/>
            </p:cNvSpPr>
            <p:nvPr/>
          </p:nvSpPr>
          <p:spPr bwMode="auto">
            <a:xfrm>
              <a:off x="3406" y="3323"/>
              <a:ext cx="12" cy="12"/>
            </a:xfrm>
            <a:custGeom>
              <a:avLst/>
              <a:gdLst>
                <a:gd name="T0" fmla="*/ 0 w 88"/>
                <a:gd name="T1" fmla="*/ 2 h 79"/>
                <a:gd name="T2" fmla="*/ 0 w 88"/>
                <a:gd name="T3" fmla="*/ 1 h 79"/>
                <a:gd name="T4" fmla="*/ 0 w 88"/>
                <a:gd name="T5" fmla="*/ 0 h 79"/>
                <a:gd name="T6" fmla="*/ 0 w 88"/>
                <a:gd name="T7" fmla="*/ 0 h 79"/>
                <a:gd name="T8" fmla="*/ 1 w 88"/>
                <a:gd name="T9" fmla="*/ 0 h 79"/>
                <a:gd name="T10" fmla="*/ 1 w 88"/>
                <a:gd name="T11" fmla="*/ 0 h 79"/>
                <a:gd name="T12" fmla="*/ 2 w 88"/>
                <a:gd name="T13" fmla="*/ 0 h 79"/>
                <a:gd name="T14" fmla="*/ 2 w 88"/>
                <a:gd name="T15" fmla="*/ 1 h 79"/>
                <a:gd name="T16" fmla="*/ 1 w 88"/>
                <a:gd name="T17" fmla="*/ 2 h 79"/>
                <a:gd name="T18" fmla="*/ 1 w 88"/>
                <a:gd name="T19" fmla="*/ 2 h 79"/>
                <a:gd name="T20" fmla="*/ 0 w 88"/>
                <a:gd name="T21" fmla="*/ 2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79"/>
                <a:gd name="T35" fmla="*/ 88 w 88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79">
                  <a:moveTo>
                    <a:pt x="8" y="79"/>
                  </a:moveTo>
                  <a:lnTo>
                    <a:pt x="4" y="39"/>
                  </a:lnTo>
                  <a:lnTo>
                    <a:pt x="0" y="12"/>
                  </a:lnTo>
                  <a:lnTo>
                    <a:pt x="17" y="4"/>
                  </a:lnTo>
                  <a:lnTo>
                    <a:pt x="39" y="4"/>
                  </a:lnTo>
                  <a:lnTo>
                    <a:pt x="62" y="0"/>
                  </a:lnTo>
                  <a:lnTo>
                    <a:pt x="88" y="0"/>
                  </a:lnTo>
                  <a:lnTo>
                    <a:pt x="79" y="35"/>
                  </a:lnTo>
                  <a:lnTo>
                    <a:pt x="70" y="79"/>
                  </a:lnTo>
                  <a:lnTo>
                    <a:pt x="39" y="79"/>
                  </a:lnTo>
                  <a:lnTo>
                    <a:pt x="8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20"/>
            <p:cNvSpPr>
              <a:spLocks/>
            </p:cNvSpPr>
            <p:nvPr/>
          </p:nvSpPr>
          <p:spPr bwMode="auto">
            <a:xfrm>
              <a:off x="3182" y="3214"/>
              <a:ext cx="136" cy="50"/>
            </a:xfrm>
            <a:custGeom>
              <a:avLst/>
              <a:gdLst>
                <a:gd name="T0" fmla="*/ 13 w 958"/>
                <a:gd name="T1" fmla="*/ 7 h 350"/>
                <a:gd name="T2" fmla="*/ 11 w 958"/>
                <a:gd name="T3" fmla="*/ 7 h 350"/>
                <a:gd name="T4" fmla="*/ 10 w 958"/>
                <a:gd name="T5" fmla="*/ 6 h 350"/>
                <a:gd name="T6" fmla="*/ 8 w 958"/>
                <a:gd name="T7" fmla="*/ 6 h 350"/>
                <a:gd name="T8" fmla="*/ 6 w 958"/>
                <a:gd name="T9" fmla="*/ 6 h 350"/>
                <a:gd name="T10" fmla="*/ 5 w 958"/>
                <a:gd name="T11" fmla="*/ 5 h 350"/>
                <a:gd name="T12" fmla="*/ 3 w 958"/>
                <a:gd name="T13" fmla="*/ 5 h 350"/>
                <a:gd name="T14" fmla="*/ 2 w 958"/>
                <a:gd name="T15" fmla="*/ 4 h 350"/>
                <a:gd name="T16" fmla="*/ 0 w 958"/>
                <a:gd name="T17" fmla="*/ 4 h 350"/>
                <a:gd name="T18" fmla="*/ 1 w 958"/>
                <a:gd name="T19" fmla="*/ 1 h 350"/>
                <a:gd name="T20" fmla="*/ 3 w 958"/>
                <a:gd name="T21" fmla="*/ 0 h 350"/>
                <a:gd name="T22" fmla="*/ 5 w 958"/>
                <a:gd name="T23" fmla="*/ 0 h 350"/>
                <a:gd name="T24" fmla="*/ 8 w 958"/>
                <a:gd name="T25" fmla="*/ 1 h 350"/>
                <a:gd name="T26" fmla="*/ 11 w 958"/>
                <a:gd name="T27" fmla="*/ 2 h 350"/>
                <a:gd name="T28" fmla="*/ 14 w 958"/>
                <a:gd name="T29" fmla="*/ 4 h 350"/>
                <a:gd name="T30" fmla="*/ 17 w 958"/>
                <a:gd name="T31" fmla="*/ 5 h 350"/>
                <a:gd name="T32" fmla="*/ 19 w 958"/>
                <a:gd name="T33" fmla="*/ 6 h 350"/>
                <a:gd name="T34" fmla="*/ 19 w 958"/>
                <a:gd name="T35" fmla="*/ 7 h 350"/>
                <a:gd name="T36" fmla="*/ 19 w 958"/>
                <a:gd name="T37" fmla="*/ 7 h 350"/>
                <a:gd name="T38" fmla="*/ 18 w 958"/>
                <a:gd name="T39" fmla="*/ 7 h 350"/>
                <a:gd name="T40" fmla="*/ 17 w 958"/>
                <a:gd name="T41" fmla="*/ 7 h 350"/>
                <a:gd name="T42" fmla="*/ 17 w 958"/>
                <a:gd name="T43" fmla="*/ 7 h 350"/>
                <a:gd name="T44" fmla="*/ 16 w 958"/>
                <a:gd name="T45" fmla="*/ 7 h 350"/>
                <a:gd name="T46" fmla="*/ 15 w 958"/>
                <a:gd name="T47" fmla="*/ 7 h 350"/>
                <a:gd name="T48" fmla="*/ 14 w 958"/>
                <a:gd name="T49" fmla="*/ 7 h 350"/>
                <a:gd name="T50" fmla="*/ 14 w 958"/>
                <a:gd name="T51" fmla="*/ 7 h 350"/>
                <a:gd name="T52" fmla="*/ 13 w 958"/>
                <a:gd name="T53" fmla="*/ 7 h 3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58"/>
                <a:gd name="T82" fmla="*/ 0 h 350"/>
                <a:gd name="T83" fmla="*/ 958 w 958"/>
                <a:gd name="T84" fmla="*/ 350 h 3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58" h="350">
                  <a:moveTo>
                    <a:pt x="639" y="350"/>
                  </a:moveTo>
                  <a:lnTo>
                    <a:pt x="549" y="328"/>
                  </a:lnTo>
                  <a:lnTo>
                    <a:pt x="471" y="310"/>
                  </a:lnTo>
                  <a:lnTo>
                    <a:pt x="391" y="288"/>
                  </a:lnTo>
                  <a:lnTo>
                    <a:pt x="311" y="271"/>
                  </a:lnTo>
                  <a:lnTo>
                    <a:pt x="231" y="249"/>
                  </a:lnTo>
                  <a:lnTo>
                    <a:pt x="151" y="226"/>
                  </a:lnTo>
                  <a:lnTo>
                    <a:pt x="76" y="199"/>
                  </a:lnTo>
                  <a:lnTo>
                    <a:pt x="0" y="177"/>
                  </a:lnTo>
                  <a:lnTo>
                    <a:pt x="49" y="49"/>
                  </a:lnTo>
                  <a:lnTo>
                    <a:pt x="142" y="0"/>
                  </a:lnTo>
                  <a:lnTo>
                    <a:pt x="262" y="0"/>
                  </a:lnTo>
                  <a:lnTo>
                    <a:pt x="403" y="45"/>
                  </a:lnTo>
                  <a:lnTo>
                    <a:pt x="549" y="107"/>
                  </a:lnTo>
                  <a:lnTo>
                    <a:pt x="701" y="181"/>
                  </a:lnTo>
                  <a:lnTo>
                    <a:pt x="833" y="249"/>
                  </a:lnTo>
                  <a:lnTo>
                    <a:pt x="958" y="298"/>
                  </a:lnTo>
                  <a:lnTo>
                    <a:pt x="944" y="323"/>
                  </a:lnTo>
                  <a:lnTo>
                    <a:pt x="940" y="350"/>
                  </a:lnTo>
                  <a:lnTo>
                    <a:pt x="900" y="350"/>
                  </a:lnTo>
                  <a:lnTo>
                    <a:pt x="860" y="350"/>
                  </a:lnTo>
                  <a:lnTo>
                    <a:pt x="825" y="350"/>
                  </a:lnTo>
                  <a:lnTo>
                    <a:pt x="789" y="350"/>
                  </a:lnTo>
                  <a:lnTo>
                    <a:pt x="749" y="350"/>
                  </a:lnTo>
                  <a:lnTo>
                    <a:pt x="709" y="350"/>
                  </a:lnTo>
                  <a:lnTo>
                    <a:pt x="674" y="350"/>
                  </a:lnTo>
                  <a:lnTo>
                    <a:pt x="639" y="35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1"/>
            <p:cNvSpPr>
              <a:spLocks/>
            </p:cNvSpPr>
            <p:nvPr/>
          </p:nvSpPr>
          <p:spPr bwMode="auto">
            <a:xfrm>
              <a:off x="3137" y="3231"/>
              <a:ext cx="6" cy="13"/>
            </a:xfrm>
            <a:custGeom>
              <a:avLst/>
              <a:gdLst>
                <a:gd name="T0" fmla="*/ 0 w 39"/>
                <a:gd name="T1" fmla="*/ 2 h 93"/>
                <a:gd name="T2" fmla="*/ 0 w 39"/>
                <a:gd name="T3" fmla="*/ 1 h 93"/>
                <a:gd name="T4" fmla="*/ 0 w 39"/>
                <a:gd name="T5" fmla="*/ 0 h 93"/>
                <a:gd name="T6" fmla="*/ 0 w 39"/>
                <a:gd name="T7" fmla="*/ 0 h 93"/>
                <a:gd name="T8" fmla="*/ 1 w 39"/>
                <a:gd name="T9" fmla="*/ 0 h 93"/>
                <a:gd name="T10" fmla="*/ 1 w 39"/>
                <a:gd name="T11" fmla="*/ 1 h 93"/>
                <a:gd name="T12" fmla="*/ 0 w 39"/>
                <a:gd name="T13" fmla="*/ 2 h 93"/>
                <a:gd name="T14" fmla="*/ 0 w 39"/>
                <a:gd name="T15" fmla="*/ 2 h 93"/>
                <a:gd name="T16" fmla="*/ 0 w 39"/>
                <a:gd name="T17" fmla="*/ 2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93"/>
                <a:gd name="T29" fmla="*/ 39 w 39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93">
                  <a:moveTo>
                    <a:pt x="0" y="93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39" y="0"/>
                  </a:lnTo>
                  <a:lnTo>
                    <a:pt x="31" y="45"/>
                  </a:lnTo>
                  <a:lnTo>
                    <a:pt x="22" y="89"/>
                  </a:lnTo>
                  <a:lnTo>
                    <a:pt x="9" y="89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2"/>
            <p:cNvSpPr>
              <a:spLocks/>
            </p:cNvSpPr>
            <p:nvPr/>
          </p:nvSpPr>
          <p:spPr bwMode="auto">
            <a:xfrm>
              <a:off x="3135" y="3163"/>
              <a:ext cx="12" cy="63"/>
            </a:xfrm>
            <a:custGeom>
              <a:avLst/>
              <a:gdLst>
                <a:gd name="T0" fmla="*/ 0 w 88"/>
                <a:gd name="T1" fmla="*/ 9 h 443"/>
                <a:gd name="T2" fmla="*/ 0 w 88"/>
                <a:gd name="T3" fmla="*/ 8 h 443"/>
                <a:gd name="T4" fmla="*/ 0 w 88"/>
                <a:gd name="T5" fmla="*/ 7 h 443"/>
                <a:gd name="T6" fmla="*/ 0 w 88"/>
                <a:gd name="T7" fmla="*/ 6 h 443"/>
                <a:gd name="T8" fmla="*/ 0 w 88"/>
                <a:gd name="T9" fmla="*/ 5 h 443"/>
                <a:gd name="T10" fmla="*/ 0 w 88"/>
                <a:gd name="T11" fmla="*/ 3 h 443"/>
                <a:gd name="T12" fmla="*/ 0 w 88"/>
                <a:gd name="T13" fmla="*/ 2 h 443"/>
                <a:gd name="T14" fmla="*/ 0 w 88"/>
                <a:gd name="T15" fmla="*/ 1 h 443"/>
                <a:gd name="T16" fmla="*/ 0 w 88"/>
                <a:gd name="T17" fmla="*/ 0 h 443"/>
                <a:gd name="T18" fmla="*/ 1 w 88"/>
                <a:gd name="T19" fmla="*/ 0 h 443"/>
                <a:gd name="T20" fmla="*/ 2 w 88"/>
                <a:gd name="T21" fmla="*/ 0 h 443"/>
                <a:gd name="T22" fmla="*/ 2 w 88"/>
                <a:gd name="T23" fmla="*/ 1 h 443"/>
                <a:gd name="T24" fmla="*/ 2 w 88"/>
                <a:gd name="T25" fmla="*/ 2 h 443"/>
                <a:gd name="T26" fmla="*/ 1 w 88"/>
                <a:gd name="T27" fmla="*/ 3 h 443"/>
                <a:gd name="T28" fmla="*/ 1 w 88"/>
                <a:gd name="T29" fmla="*/ 5 h 443"/>
                <a:gd name="T30" fmla="*/ 1 w 88"/>
                <a:gd name="T31" fmla="*/ 6 h 443"/>
                <a:gd name="T32" fmla="*/ 1 w 88"/>
                <a:gd name="T33" fmla="*/ 7 h 443"/>
                <a:gd name="T34" fmla="*/ 1 w 88"/>
                <a:gd name="T35" fmla="*/ 8 h 443"/>
                <a:gd name="T36" fmla="*/ 1 w 88"/>
                <a:gd name="T37" fmla="*/ 9 h 443"/>
                <a:gd name="T38" fmla="*/ 1 w 88"/>
                <a:gd name="T39" fmla="*/ 9 h 443"/>
                <a:gd name="T40" fmla="*/ 0 w 88"/>
                <a:gd name="T41" fmla="*/ 9 h 4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8"/>
                <a:gd name="T64" fmla="*/ 0 h 443"/>
                <a:gd name="T65" fmla="*/ 88 w 88"/>
                <a:gd name="T66" fmla="*/ 443 h 4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8" h="443">
                  <a:moveTo>
                    <a:pt x="18" y="443"/>
                  </a:moveTo>
                  <a:lnTo>
                    <a:pt x="14" y="386"/>
                  </a:lnTo>
                  <a:lnTo>
                    <a:pt x="9" y="332"/>
                  </a:lnTo>
                  <a:lnTo>
                    <a:pt x="4" y="275"/>
                  </a:lnTo>
                  <a:lnTo>
                    <a:pt x="4" y="222"/>
                  </a:lnTo>
                  <a:lnTo>
                    <a:pt x="0" y="164"/>
                  </a:lnTo>
                  <a:lnTo>
                    <a:pt x="0" y="111"/>
                  </a:lnTo>
                  <a:lnTo>
                    <a:pt x="0" y="5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88" y="0"/>
                  </a:lnTo>
                  <a:lnTo>
                    <a:pt x="80" y="53"/>
                  </a:lnTo>
                  <a:lnTo>
                    <a:pt x="80" y="111"/>
                  </a:lnTo>
                  <a:lnTo>
                    <a:pt x="71" y="164"/>
                  </a:lnTo>
                  <a:lnTo>
                    <a:pt x="71" y="222"/>
                  </a:lnTo>
                  <a:lnTo>
                    <a:pt x="62" y="275"/>
                  </a:lnTo>
                  <a:lnTo>
                    <a:pt x="57" y="332"/>
                  </a:lnTo>
                  <a:lnTo>
                    <a:pt x="57" y="386"/>
                  </a:lnTo>
                  <a:lnTo>
                    <a:pt x="57" y="443"/>
                  </a:lnTo>
                  <a:lnTo>
                    <a:pt x="31" y="443"/>
                  </a:lnTo>
                  <a:lnTo>
                    <a:pt x="18" y="443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3"/>
            <p:cNvSpPr>
              <a:spLocks/>
            </p:cNvSpPr>
            <p:nvPr/>
          </p:nvSpPr>
          <p:spPr bwMode="auto">
            <a:xfrm>
              <a:off x="3334" y="3031"/>
              <a:ext cx="41" cy="39"/>
            </a:xfrm>
            <a:custGeom>
              <a:avLst/>
              <a:gdLst>
                <a:gd name="T0" fmla="*/ 1 w 288"/>
                <a:gd name="T1" fmla="*/ 6 h 270"/>
                <a:gd name="T2" fmla="*/ 0 w 288"/>
                <a:gd name="T3" fmla="*/ 5 h 270"/>
                <a:gd name="T4" fmla="*/ 0 w 288"/>
                <a:gd name="T5" fmla="*/ 5 h 270"/>
                <a:gd name="T6" fmla="*/ 0 w 288"/>
                <a:gd name="T7" fmla="*/ 4 h 270"/>
                <a:gd name="T8" fmla="*/ 0 w 288"/>
                <a:gd name="T9" fmla="*/ 3 h 270"/>
                <a:gd name="T10" fmla="*/ 1 w 288"/>
                <a:gd name="T11" fmla="*/ 2 h 270"/>
                <a:gd name="T12" fmla="*/ 2 w 288"/>
                <a:gd name="T13" fmla="*/ 1 h 270"/>
                <a:gd name="T14" fmla="*/ 3 w 288"/>
                <a:gd name="T15" fmla="*/ 1 h 270"/>
                <a:gd name="T16" fmla="*/ 4 w 288"/>
                <a:gd name="T17" fmla="*/ 1 h 270"/>
                <a:gd name="T18" fmla="*/ 5 w 288"/>
                <a:gd name="T19" fmla="*/ 0 h 270"/>
                <a:gd name="T20" fmla="*/ 6 w 288"/>
                <a:gd name="T21" fmla="*/ 0 h 270"/>
                <a:gd name="T22" fmla="*/ 5 w 288"/>
                <a:gd name="T23" fmla="*/ 1 h 270"/>
                <a:gd name="T24" fmla="*/ 5 w 288"/>
                <a:gd name="T25" fmla="*/ 2 h 270"/>
                <a:gd name="T26" fmla="*/ 5 w 288"/>
                <a:gd name="T27" fmla="*/ 3 h 270"/>
                <a:gd name="T28" fmla="*/ 4 w 288"/>
                <a:gd name="T29" fmla="*/ 4 h 270"/>
                <a:gd name="T30" fmla="*/ 3 w 288"/>
                <a:gd name="T31" fmla="*/ 4 h 270"/>
                <a:gd name="T32" fmla="*/ 3 w 288"/>
                <a:gd name="T33" fmla="*/ 5 h 270"/>
                <a:gd name="T34" fmla="*/ 2 w 288"/>
                <a:gd name="T35" fmla="*/ 5 h 270"/>
                <a:gd name="T36" fmla="*/ 1 w 288"/>
                <a:gd name="T37" fmla="*/ 6 h 2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8"/>
                <a:gd name="T58" fmla="*/ 0 h 270"/>
                <a:gd name="T59" fmla="*/ 288 w 288"/>
                <a:gd name="T60" fmla="*/ 270 h 2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8" h="270">
                  <a:moveTo>
                    <a:pt x="40" y="270"/>
                  </a:moveTo>
                  <a:lnTo>
                    <a:pt x="13" y="257"/>
                  </a:lnTo>
                  <a:lnTo>
                    <a:pt x="0" y="248"/>
                  </a:lnTo>
                  <a:lnTo>
                    <a:pt x="5" y="182"/>
                  </a:lnTo>
                  <a:lnTo>
                    <a:pt x="22" y="138"/>
                  </a:lnTo>
                  <a:lnTo>
                    <a:pt x="48" y="97"/>
                  </a:lnTo>
                  <a:lnTo>
                    <a:pt x="89" y="71"/>
                  </a:lnTo>
                  <a:lnTo>
                    <a:pt x="128" y="44"/>
                  </a:lnTo>
                  <a:lnTo>
                    <a:pt x="177" y="27"/>
                  </a:lnTo>
                  <a:lnTo>
                    <a:pt x="231" y="13"/>
                  </a:lnTo>
                  <a:lnTo>
                    <a:pt x="288" y="0"/>
                  </a:lnTo>
                  <a:lnTo>
                    <a:pt x="270" y="48"/>
                  </a:lnTo>
                  <a:lnTo>
                    <a:pt x="253" y="93"/>
                  </a:lnTo>
                  <a:lnTo>
                    <a:pt x="227" y="133"/>
                  </a:lnTo>
                  <a:lnTo>
                    <a:pt x="204" y="173"/>
                  </a:lnTo>
                  <a:lnTo>
                    <a:pt x="169" y="200"/>
                  </a:lnTo>
                  <a:lnTo>
                    <a:pt x="133" y="226"/>
                  </a:lnTo>
                  <a:lnTo>
                    <a:pt x="89" y="248"/>
                  </a:lnTo>
                  <a:lnTo>
                    <a:pt x="40" y="27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4"/>
            <p:cNvSpPr>
              <a:spLocks/>
            </p:cNvSpPr>
            <p:nvPr/>
          </p:nvSpPr>
          <p:spPr bwMode="auto">
            <a:xfrm>
              <a:off x="3236" y="2822"/>
              <a:ext cx="376" cy="207"/>
            </a:xfrm>
            <a:custGeom>
              <a:avLst/>
              <a:gdLst>
                <a:gd name="T0" fmla="*/ 42 w 2634"/>
                <a:gd name="T1" fmla="*/ 30 h 1445"/>
                <a:gd name="T2" fmla="*/ 40 w 2634"/>
                <a:gd name="T3" fmla="*/ 29 h 1445"/>
                <a:gd name="T4" fmla="*/ 40 w 2634"/>
                <a:gd name="T5" fmla="*/ 28 h 1445"/>
                <a:gd name="T6" fmla="*/ 40 w 2634"/>
                <a:gd name="T7" fmla="*/ 25 h 1445"/>
                <a:gd name="T8" fmla="*/ 40 w 2634"/>
                <a:gd name="T9" fmla="*/ 23 h 1445"/>
                <a:gd name="T10" fmla="*/ 40 w 2634"/>
                <a:gd name="T11" fmla="*/ 21 h 1445"/>
                <a:gd name="T12" fmla="*/ 38 w 2634"/>
                <a:gd name="T13" fmla="*/ 20 h 1445"/>
                <a:gd name="T14" fmla="*/ 35 w 2634"/>
                <a:gd name="T15" fmla="*/ 20 h 1445"/>
                <a:gd name="T16" fmla="*/ 32 w 2634"/>
                <a:gd name="T17" fmla="*/ 21 h 1445"/>
                <a:gd name="T18" fmla="*/ 29 w 2634"/>
                <a:gd name="T19" fmla="*/ 22 h 1445"/>
                <a:gd name="T20" fmla="*/ 28 w 2634"/>
                <a:gd name="T21" fmla="*/ 21 h 1445"/>
                <a:gd name="T22" fmla="*/ 27 w 2634"/>
                <a:gd name="T23" fmla="*/ 18 h 1445"/>
                <a:gd name="T24" fmla="*/ 27 w 2634"/>
                <a:gd name="T25" fmla="*/ 16 h 1445"/>
                <a:gd name="T26" fmla="*/ 26 w 2634"/>
                <a:gd name="T27" fmla="*/ 13 h 1445"/>
                <a:gd name="T28" fmla="*/ 25 w 2634"/>
                <a:gd name="T29" fmla="*/ 11 h 1445"/>
                <a:gd name="T30" fmla="*/ 24 w 2634"/>
                <a:gd name="T31" fmla="*/ 11 h 1445"/>
                <a:gd name="T32" fmla="*/ 22 w 2634"/>
                <a:gd name="T33" fmla="*/ 11 h 1445"/>
                <a:gd name="T34" fmla="*/ 22 w 2634"/>
                <a:gd name="T35" fmla="*/ 13 h 1445"/>
                <a:gd name="T36" fmla="*/ 24 w 2634"/>
                <a:gd name="T37" fmla="*/ 17 h 1445"/>
                <a:gd name="T38" fmla="*/ 25 w 2634"/>
                <a:gd name="T39" fmla="*/ 20 h 1445"/>
                <a:gd name="T40" fmla="*/ 24 w 2634"/>
                <a:gd name="T41" fmla="*/ 24 h 1445"/>
                <a:gd name="T42" fmla="*/ 20 w 2634"/>
                <a:gd name="T43" fmla="*/ 25 h 1445"/>
                <a:gd name="T44" fmla="*/ 16 w 2634"/>
                <a:gd name="T45" fmla="*/ 27 h 1445"/>
                <a:gd name="T46" fmla="*/ 12 w 2634"/>
                <a:gd name="T47" fmla="*/ 27 h 1445"/>
                <a:gd name="T48" fmla="*/ 8 w 2634"/>
                <a:gd name="T49" fmla="*/ 26 h 1445"/>
                <a:gd name="T50" fmla="*/ 5 w 2634"/>
                <a:gd name="T51" fmla="*/ 24 h 1445"/>
                <a:gd name="T52" fmla="*/ 3 w 2634"/>
                <a:gd name="T53" fmla="*/ 22 h 1445"/>
                <a:gd name="T54" fmla="*/ 1 w 2634"/>
                <a:gd name="T55" fmla="*/ 20 h 1445"/>
                <a:gd name="T56" fmla="*/ 0 w 2634"/>
                <a:gd name="T57" fmla="*/ 17 h 1445"/>
                <a:gd name="T58" fmla="*/ 1 w 2634"/>
                <a:gd name="T59" fmla="*/ 15 h 1445"/>
                <a:gd name="T60" fmla="*/ 2 w 2634"/>
                <a:gd name="T61" fmla="*/ 11 h 1445"/>
                <a:gd name="T62" fmla="*/ 4 w 2634"/>
                <a:gd name="T63" fmla="*/ 6 h 1445"/>
                <a:gd name="T64" fmla="*/ 6 w 2634"/>
                <a:gd name="T65" fmla="*/ 2 h 1445"/>
                <a:gd name="T66" fmla="*/ 10 w 2634"/>
                <a:gd name="T67" fmla="*/ 2 h 1445"/>
                <a:gd name="T68" fmla="*/ 12 w 2634"/>
                <a:gd name="T69" fmla="*/ 3 h 1445"/>
                <a:gd name="T70" fmla="*/ 15 w 2634"/>
                <a:gd name="T71" fmla="*/ 2 h 1445"/>
                <a:gd name="T72" fmla="*/ 18 w 2634"/>
                <a:gd name="T73" fmla="*/ 2 h 1445"/>
                <a:gd name="T74" fmla="*/ 21 w 2634"/>
                <a:gd name="T75" fmla="*/ 3 h 1445"/>
                <a:gd name="T76" fmla="*/ 23 w 2634"/>
                <a:gd name="T77" fmla="*/ 6 h 1445"/>
                <a:gd name="T78" fmla="*/ 26 w 2634"/>
                <a:gd name="T79" fmla="*/ 6 h 1445"/>
                <a:gd name="T80" fmla="*/ 30 w 2634"/>
                <a:gd name="T81" fmla="*/ 5 h 1445"/>
                <a:gd name="T82" fmla="*/ 32 w 2634"/>
                <a:gd name="T83" fmla="*/ 4 h 1445"/>
                <a:gd name="T84" fmla="*/ 33 w 2634"/>
                <a:gd name="T85" fmla="*/ 4 h 1445"/>
                <a:gd name="T86" fmla="*/ 36 w 2634"/>
                <a:gd name="T87" fmla="*/ 5 h 1445"/>
                <a:gd name="T88" fmla="*/ 38 w 2634"/>
                <a:gd name="T89" fmla="*/ 6 h 1445"/>
                <a:gd name="T90" fmla="*/ 40 w 2634"/>
                <a:gd name="T91" fmla="*/ 5 h 1445"/>
                <a:gd name="T92" fmla="*/ 42 w 2634"/>
                <a:gd name="T93" fmla="*/ 3 h 1445"/>
                <a:gd name="T94" fmla="*/ 43 w 2634"/>
                <a:gd name="T95" fmla="*/ 1 h 1445"/>
                <a:gd name="T96" fmla="*/ 46 w 2634"/>
                <a:gd name="T97" fmla="*/ 1 h 1445"/>
                <a:gd name="T98" fmla="*/ 50 w 2634"/>
                <a:gd name="T99" fmla="*/ 8 h 1445"/>
                <a:gd name="T100" fmla="*/ 52 w 2634"/>
                <a:gd name="T101" fmla="*/ 18 h 1445"/>
                <a:gd name="T102" fmla="*/ 53 w 2634"/>
                <a:gd name="T103" fmla="*/ 27 h 1445"/>
                <a:gd name="T104" fmla="*/ 52 w 2634"/>
                <a:gd name="T105" fmla="*/ 30 h 1445"/>
                <a:gd name="T106" fmla="*/ 50 w 2634"/>
                <a:gd name="T107" fmla="*/ 30 h 1445"/>
                <a:gd name="T108" fmla="*/ 47 w 2634"/>
                <a:gd name="T109" fmla="*/ 30 h 1445"/>
                <a:gd name="T110" fmla="*/ 44 w 2634"/>
                <a:gd name="T111" fmla="*/ 30 h 14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34"/>
                <a:gd name="T169" fmla="*/ 0 h 1445"/>
                <a:gd name="T170" fmla="*/ 2634 w 2634"/>
                <a:gd name="T171" fmla="*/ 1445 h 14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34" h="1445">
                  <a:moveTo>
                    <a:pt x="2093" y="1445"/>
                  </a:moveTo>
                  <a:lnTo>
                    <a:pt x="2053" y="1441"/>
                  </a:lnTo>
                  <a:lnTo>
                    <a:pt x="2017" y="1437"/>
                  </a:lnTo>
                  <a:lnTo>
                    <a:pt x="1978" y="1432"/>
                  </a:lnTo>
                  <a:lnTo>
                    <a:pt x="1942" y="1432"/>
                  </a:lnTo>
                  <a:lnTo>
                    <a:pt x="1946" y="1365"/>
                  </a:lnTo>
                  <a:lnTo>
                    <a:pt x="1956" y="1303"/>
                  </a:lnTo>
                  <a:lnTo>
                    <a:pt x="1960" y="1242"/>
                  </a:lnTo>
                  <a:lnTo>
                    <a:pt x="1964" y="1184"/>
                  </a:lnTo>
                  <a:lnTo>
                    <a:pt x="1960" y="1117"/>
                  </a:lnTo>
                  <a:lnTo>
                    <a:pt x="1956" y="1059"/>
                  </a:lnTo>
                  <a:lnTo>
                    <a:pt x="1942" y="1002"/>
                  </a:lnTo>
                  <a:lnTo>
                    <a:pt x="1929" y="948"/>
                  </a:lnTo>
                  <a:lnTo>
                    <a:pt x="1862" y="958"/>
                  </a:lnTo>
                  <a:lnTo>
                    <a:pt x="1796" y="975"/>
                  </a:lnTo>
                  <a:lnTo>
                    <a:pt x="1716" y="993"/>
                  </a:lnTo>
                  <a:lnTo>
                    <a:pt x="1641" y="1016"/>
                  </a:lnTo>
                  <a:lnTo>
                    <a:pt x="1561" y="1038"/>
                  </a:lnTo>
                  <a:lnTo>
                    <a:pt x="1490" y="1059"/>
                  </a:lnTo>
                  <a:lnTo>
                    <a:pt x="1424" y="1073"/>
                  </a:lnTo>
                  <a:lnTo>
                    <a:pt x="1374" y="1090"/>
                  </a:lnTo>
                  <a:lnTo>
                    <a:pt x="1356" y="1002"/>
                  </a:lnTo>
                  <a:lnTo>
                    <a:pt x="1344" y="936"/>
                  </a:lnTo>
                  <a:lnTo>
                    <a:pt x="1331" y="874"/>
                  </a:lnTo>
                  <a:lnTo>
                    <a:pt x="1321" y="825"/>
                  </a:lnTo>
                  <a:lnTo>
                    <a:pt x="1304" y="767"/>
                  </a:lnTo>
                  <a:lnTo>
                    <a:pt x="1290" y="710"/>
                  </a:lnTo>
                  <a:lnTo>
                    <a:pt x="1268" y="630"/>
                  </a:lnTo>
                  <a:lnTo>
                    <a:pt x="1241" y="537"/>
                  </a:lnTo>
                  <a:lnTo>
                    <a:pt x="1215" y="533"/>
                  </a:lnTo>
                  <a:lnTo>
                    <a:pt x="1189" y="533"/>
                  </a:lnTo>
                  <a:lnTo>
                    <a:pt x="1162" y="533"/>
                  </a:lnTo>
                  <a:lnTo>
                    <a:pt x="1136" y="533"/>
                  </a:lnTo>
                  <a:lnTo>
                    <a:pt x="1087" y="537"/>
                  </a:lnTo>
                  <a:lnTo>
                    <a:pt x="1056" y="559"/>
                  </a:lnTo>
                  <a:lnTo>
                    <a:pt x="1078" y="638"/>
                  </a:lnTo>
                  <a:lnTo>
                    <a:pt x="1117" y="728"/>
                  </a:lnTo>
                  <a:lnTo>
                    <a:pt x="1157" y="816"/>
                  </a:lnTo>
                  <a:lnTo>
                    <a:pt x="1197" y="905"/>
                  </a:lnTo>
                  <a:lnTo>
                    <a:pt x="1215" y="989"/>
                  </a:lnTo>
                  <a:lnTo>
                    <a:pt x="1210" y="1073"/>
                  </a:lnTo>
                  <a:lnTo>
                    <a:pt x="1175" y="1149"/>
                  </a:lnTo>
                  <a:lnTo>
                    <a:pt x="1095" y="1215"/>
                  </a:lnTo>
                  <a:lnTo>
                    <a:pt x="976" y="1246"/>
                  </a:lnTo>
                  <a:lnTo>
                    <a:pt x="873" y="1277"/>
                  </a:lnTo>
                  <a:lnTo>
                    <a:pt x="776" y="1295"/>
                  </a:lnTo>
                  <a:lnTo>
                    <a:pt x="683" y="1308"/>
                  </a:lnTo>
                  <a:lnTo>
                    <a:pt x="585" y="1308"/>
                  </a:lnTo>
                  <a:lnTo>
                    <a:pt x="493" y="1299"/>
                  </a:lnTo>
                  <a:lnTo>
                    <a:pt x="395" y="1281"/>
                  </a:lnTo>
                  <a:lnTo>
                    <a:pt x="289" y="1259"/>
                  </a:lnTo>
                  <a:lnTo>
                    <a:pt x="244" y="1197"/>
                  </a:lnTo>
                  <a:lnTo>
                    <a:pt x="195" y="1139"/>
                  </a:lnTo>
                  <a:lnTo>
                    <a:pt x="147" y="1077"/>
                  </a:lnTo>
                  <a:lnTo>
                    <a:pt x="102" y="1020"/>
                  </a:lnTo>
                  <a:lnTo>
                    <a:pt x="58" y="958"/>
                  </a:lnTo>
                  <a:lnTo>
                    <a:pt x="27" y="896"/>
                  </a:lnTo>
                  <a:lnTo>
                    <a:pt x="5" y="839"/>
                  </a:lnTo>
                  <a:lnTo>
                    <a:pt x="0" y="785"/>
                  </a:lnTo>
                  <a:lnTo>
                    <a:pt x="40" y="718"/>
                  </a:lnTo>
                  <a:lnTo>
                    <a:pt x="80" y="625"/>
                  </a:lnTo>
                  <a:lnTo>
                    <a:pt x="115" y="514"/>
                  </a:lnTo>
                  <a:lnTo>
                    <a:pt x="156" y="404"/>
                  </a:lnTo>
                  <a:lnTo>
                    <a:pt x="195" y="284"/>
                  </a:lnTo>
                  <a:lnTo>
                    <a:pt x="253" y="186"/>
                  </a:lnTo>
                  <a:lnTo>
                    <a:pt x="310" y="107"/>
                  </a:lnTo>
                  <a:lnTo>
                    <a:pt x="390" y="62"/>
                  </a:lnTo>
                  <a:lnTo>
                    <a:pt x="470" y="103"/>
                  </a:lnTo>
                  <a:lnTo>
                    <a:pt x="546" y="134"/>
                  </a:lnTo>
                  <a:lnTo>
                    <a:pt x="612" y="138"/>
                  </a:lnTo>
                  <a:lnTo>
                    <a:pt x="683" y="138"/>
                  </a:lnTo>
                  <a:lnTo>
                    <a:pt x="750" y="120"/>
                  </a:lnTo>
                  <a:lnTo>
                    <a:pt x="820" y="103"/>
                  </a:lnTo>
                  <a:lnTo>
                    <a:pt x="904" y="76"/>
                  </a:lnTo>
                  <a:lnTo>
                    <a:pt x="1002" y="54"/>
                  </a:lnTo>
                  <a:lnTo>
                    <a:pt x="1029" y="155"/>
                  </a:lnTo>
                  <a:lnTo>
                    <a:pt x="1068" y="231"/>
                  </a:lnTo>
                  <a:lnTo>
                    <a:pt x="1122" y="280"/>
                  </a:lnTo>
                  <a:lnTo>
                    <a:pt x="1193" y="306"/>
                  </a:lnTo>
                  <a:lnTo>
                    <a:pt x="1268" y="306"/>
                  </a:lnTo>
                  <a:lnTo>
                    <a:pt x="1356" y="293"/>
                  </a:lnTo>
                  <a:lnTo>
                    <a:pt x="1450" y="266"/>
                  </a:lnTo>
                  <a:lnTo>
                    <a:pt x="1557" y="226"/>
                  </a:lnTo>
                  <a:lnTo>
                    <a:pt x="1561" y="208"/>
                  </a:lnTo>
                  <a:lnTo>
                    <a:pt x="1570" y="186"/>
                  </a:lnTo>
                  <a:lnTo>
                    <a:pt x="1627" y="200"/>
                  </a:lnTo>
                  <a:lnTo>
                    <a:pt x="1689" y="226"/>
                  </a:lnTo>
                  <a:lnTo>
                    <a:pt x="1742" y="253"/>
                  </a:lnTo>
                  <a:lnTo>
                    <a:pt x="1796" y="280"/>
                  </a:lnTo>
                  <a:lnTo>
                    <a:pt x="1849" y="284"/>
                  </a:lnTo>
                  <a:lnTo>
                    <a:pt x="1915" y="280"/>
                  </a:lnTo>
                  <a:lnTo>
                    <a:pt x="1982" y="245"/>
                  </a:lnTo>
                  <a:lnTo>
                    <a:pt x="2067" y="177"/>
                  </a:lnTo>
                  <a:lnTo>
                    <a:pt x="2084" y="128"/>
                  </a:lnTo>
                  <a:lnTo>
                    <a:pt x="2110" y="85"/>
                  </a:lnTo>
                  <a:lnTo>
                    <a:pt x="2128" y="40"/>
                  </a:lnTo>
                  <a:lnTo>
                    <a:pt x="2155" y="0"/>
                  </a:lnTo>
                  <a:lnTo>
                    <a:pt x="2270" y="54"/>
                  </a:lnTo>
                  <a:lnTo>
                    <a:pt x="2367" y="196"/>
                  </a:lnTo>
                  <a:lnTo>
                    <a:pt x="2447" y="386"/>
                  </a:lnTo>
                  <a:lnTo>
                    <a:pt x="2519" y="621"/>
                  </a:lnTo>
                  <a:lnTo>
                    <a:pt x="2562" y="860"/>
                  </a:lnTo>
                  <a:lnTo>
                    <a:pt x="2603" y="1100"/>
                  </a:lnTo>
                  <a:lnTo>
                    <a:pt x="2620" y="1299"/>
                  </a:lnTo>
                  <a:lnTo>
                    <a:pt x="2634" y="1445"/>
                  </a:lnTo>
                  <a:lnTo>
                    <a:pt x="2562" y="1445"/>
                  </a:lnTo>
                  <a:lnTo>
                    <a:pt x="2496" y="1445"/>
                  </a:lnTo>
                  <a:lnTo>
                    <a:pt x="2430" y="1445"/>
                  </a:lnTo>
                  <a:lnTo>
                    <a:pt x="2363" y="1445"/>
                  </a:lnTo>
                  <a:lnTo>
                    <a:pt x="2293" y="1445"/>
                  </a:lnTo>
                  <a:lnTo>
                    <a:pt x="2225" y="1445"/>
                  </a:lnTo>
                  <a:lnTo>
                    <a:pt x="2159" y="1445"/>
                  </a:lnTo>
                  <a:lnTo>
                    <a:pt x="2093" y="1445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5"/>
            <p:cNvSpPr>
              <a:spLocks/>
            </p:cNvSpPr>
            <p:nvPr/>
          </p:nvSpPr>
          <p:spPr bwMode="auto">
            <a:xfrm>
              <a:off x="3397" y="2902"/>
              <a:ext cx="29" cy="81"/>
            </a:xfrm>
            <a:custGeom>
              <a:avLst/>
              <a:gdLst>
                <a:gd name="T0" fmla="*/ 3 w 205"/>
                <a:gd name="T1" fmla="*/ 12 h 567"/>
                <a:gd name="T2" fmla="*/ 2 w 205"/>
                <a:gd name="T3" fmla="*/ 10 h 567"/>
                <a:gd name="T4" fmla="*/ 2 w 205"/>
                <a:gd name="T5" fmla="*/ 8 h 567"/>
                <a:gd name="T6" fmla="*/ 2 w 205"/>
                <a:gd name="T7" fmla="*/ 7 h 567"/>
                <a:gd name="T8" fmla="*/ 1 w 205"/>
                <a:gd name="T9" fmla="*/ 6 h 567"/>
                <a:gd name="T10" fmla="*/ 1 w 205"/>
                <a:gd name="T11" fmla="*/ 4 h 567"/>
                <a:gd name="T12" fmla="*/ 1 w 205"/>
                <a:gd name="T13" fmla="*/ 3 h 567"/>
                <a:gd name="T14" fmla="*/ 0 w 205"/>
                <a:gd name="T15" fmla="*/ 1 h 567"/>
                <a:gd name="T16" fmla="*/ 0 w 205"/>
                <a:gd name="T17" fmla="*/ 0 h 567"/>
                <a:gd name="T18" fmla="*/ 1 w 205"/>
                <a:gd name="T19" fmla="*/ 0 h 567"/>
                <a:gd name="T20" fmla="*/ 1 w 205"/>
                <a:gd name="T21" fmla="*/ 0 h 567"/>
                <a:gd name="T22" fmla="*/ 2 w 205"/>
                <a:gd name="T23" fmla="*/ 1 h 567"/>
                <a:gd name="T24" fmla="*/ 2 w 205"/>
                <a:gd name="T25" fmla="*/ 2 h 567"/>
                <a:gd name="T26" fmla="*/ 3 w 205"/>
                <a:gd name="T27" fmla="*/ 4 h 567"/>
                <a:gd name="T28" fmla="*/ 3 w 205"/>
                <a:gd name="T29" fmla="*/ 5 h 567"/>
                <a:gd name="T30" fmla="*/ 4 w 205"/>
                <a:gd name="T31" fmla="*/ 7 h 567"/>
                <a:gd name="T32" fmla="*/ 4 w 205"/>
                <a:gd name="T33" fmla="*/ 8 h 567"/>
                <a:gd name="T34" fmla="*/ 4 w 205"/>
                <a:gd name="T35" fmla="*/ 10 h 567"/>
                <a:gd name="T36" fmla="*/ 4 w 205"/>
                <a:gd name="T37" fmla="*/ 11 h 567"/>
                <a:gd name="T38" fmla="*/ 3 w 205"/>
                <a:gd name="T39" fmla="*/ 11 h 567"/>
                <a:gd name="T40" fmla="*/ 3 w 205"/>
                <a:gd name="T41" fmla="*/ 12 h 5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567"/>
                <a:gd name="T65" fmla="*/ 205 w 205"/>
                <a:gd name="T66" fmla="*/ 567 h 5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567">
                  <a:moveTo>
                    <a:pt x="133" y="567"/>
                  </a:moveTo>
                  <a:lnTo>
                    <a:pt x="115" y="487"/>
                  </a:lnTo>
                  <a:lnTo>
                    <a:pt x="102" y="416"/>
                  </a:lnTo>
                  <a:lnTo>
                    <a:pt x="84" y="341"/>
                  </a:lnTo>
                  <a:lnTo>
                    <a:pt x="67" y="274"/>
                  </a:lnTo>
                  <a:lnTo>
                    <a:pt x="45" y="204"/>
                  </a:lnTo>
                  <a:lnTo>
                    <a:pt x="27" y="132"/>
                  </a:lnTo>
                  <a:lnTo>
                    <a:pt x="10" y="6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1" y="0"/>
                  </a:lnTo>
                  <a:lnTo>
                    <a:pt x="84" y="53"/>
                  </a:lnTo>
                  <a:lnTo>
                    <a:pt x="107" y="120"/>
                  </a:lnTo>
                  <a:lnTo>
                    <a:pt x="133" y="186"/>
                  </a:lnTo>
                  <a:lnTo>
                    <a:pt x="160" y="266"/>
                  </a:lnTo>
                  <a:lnTo>
                    <a:pt x="178" y="337"/>
                  </a:lnTo>
                  <a:lnTo>
                    <a:pt x="195" y="412"/>
                  </a:lnTo>
                  <a:lnTo>
                    <a:pt x="205" y="479"/>
                  </a:lnTo>
                  <a:lnTo>
                    <a:pt x="205" y="545"/>
                  </a:lnTo>
                  <a:lnTo>
                    <a:pt x="169" y="554"/>
                  </a:lnTo>
                  <a:lnTo>
                    <a:pt x="133" y="567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6"/>
            <p:cNvSpPr>
              <a:spLocks/>
            </p:cNvSpPr>
            <p:nvPr/>
          </p:nvSpPr>
          <p:spPr bwMode="auto">
            <a:xfrm>
              <a:off x="3263" y="2907"/>
              <a:ext cx="48" cy="43"/>
            </a:xfrm>
            <a:custGeom>
              <a:avLst/>
              <a:gdLst>
                <a:gd name="T0" fmla="*/ 1 w 341"/>
                <a:gd name="T1" fmla="*/ 6 h 306"/>
                <a:gd name="T2" fmla="*/ 1 w 341"/>
                <a:gd name="T3" fmla="*/ 5 h 306"/>
                <a:gd name="T4" fmla="*/ 1 w 341"/>
                <a:gd name="T5" fmla="*/ 5 h 306"/>
                <a:gd name="T6" fmla="*/ 2 w 341"/>
                <a:gd name="T7" fmla="*/ 4 h 306"/>
                <a:gd name="T8" fmla="*/ 3 w 341"/>
                <a:gd name="T9" fmla="*/ 4 h 306"/>
                <a:gd name="T10" fmla="*/ 4 w 341"/>
                <a:gd name="T11" fmla="*/ 3 h 306"/>
                <a:gd name="T12" fmla="*/ 5 w 341"/>
                <a:gd name="T13" fmla="*/ 3 h 306"/>
                <a:gd name="T14" fmla="*/ 5 w 341"/>
                <a:gd name="T15" fmla="*/ 2 h 306"/>
                <a:gd name="T16" fmla="*/ 5 w 341"/>
                <a:gd name="T17" fmla="*/ 2 h 306"/>
                <a:gd name="T18" fmla="*/ 4 w 341"/>
                <a:gd name="T19" fmla="*/ 2 h 306"/>
                <a:gd name="T20" fmla="*/ 3 w 341"/>
                <a:gd name="T21" fmla="*/ 2 h 306"/>
                <a:gd name="T22" fmla="*/ 3 w 341"/>
                <a:gd name="T23" fmla="*/ 2 h 306"/>
                <a:gd name="T24" fmla="*/ 2 w 341"/>
                <a:gd name="T25" fmla="*/ 3 h 306"/>
                <a:gd name="T26" fmla="*/ 2 w 341"/>
                <a:gd name="T27" fmla="*/ 3 h 306"/>
                <a:gd name="T28" fmla="*/ 1 w 341"/>
                <a:gd name="T29" fmla="*/ 3 h 306"/>
                <a:gd name="T30" fmla="*/ 1 w 341"/>
                <a:gd name="T31" fmla="*/ 4 h 306"/>
                <a:gd name="T32" fmla="*/ 0 w 341"/>
                <a:gd name="T33" fmla="*/ 4 h 306"/>
                <a:gd name="T34" fmla="*/ 0 w 341"/>
                <a:gd name="T35" fmla="*/ 4 h 306"/>
                <a:gd name="T36" fmla="*/ 0 w 341"/>
                <a:gd name="T37" fmla="*/ 3 h 306"/>
                <a:gd name="T38" fmla="*/ 1 w 341"/>
                <a:gd name="T39" fmla="*/ 3 h 306"/>
                <a:gd name="T40" fmla="*/ 1 w 341"/>
                <a:gd name="T41" fmla="*/ 2 h 306"/>
                <a:gd name="T42" fmla="*/ 2 w 341"/>
                <a:gd name="T43" fmla="*/ 2 h 306"/>
                <a:gd name="T44" fmla="*/ 2 w 341"/>
                <a:gd name="T45" fmla="*/ 2 h 306"/>
                <a:gd name="T46" fmla="*/ 3 w 341"/>
                <a:gd name="T47" fmla="*/ 1 h 306"/>
                <a:gd name="T48" fmla="*/ 4 w 341"/>
                <a:gd name="T49" fmla="*/ 1 h 306"/>
                <a:gd name="T50" fmla="*/ 4 w 341"/>
                <a:gd name="T51" fmla="*/ 0 h 306"/>
                <a:gd name="T52" fmla="*/ 5 w 341"/>
                <a:gd name="T53" fmla="*/ 0 h 306"/>
                <a:gd name="T54" fmla="*/ 5 w 341"/>
                <a:gd name="T55" fmla="*/ 0 h 306"/>
                <a:gd name="T56" fmla="*/ 5 w 341"/>
                <a:gd name="T57" fmla="*/ 1 h 306"/>
                <a:gd name="T58" fmla="*/ 6 w 341"/>
                <a:gd name="T59" fmla="*/ 1 h 306"/>
                <a:gd name="T60" fmla="*/ 6 w 341"/>
                <a:gd name="T61" fmla="*/ 2 h 306"/>
                <a:gd name="T62" fmla="*/ 6 w 341"/>
                <a:gd name="T63" fmla="*/ 2 h 306"/>
                <a:gd name="T64" fmla="*/ 6 w 341"/>
                <a:gd name="T65" fmla="*/ 3 h 306"/>
                <a:gd name="T66" fmla="*/ 6 w 341"/>
                <a:gd name="T67" fmla="*/ 3 h 306"/>
                <a:gd name="T68" fmla="*/ 7 w 341"/>
                <a:gd name="T69" fmla="*/ 4 h 306"/>
                <a:gd name="T70" fmla="*/ 6 w 341"/>
                <a:gd name="T71" fmla="*/ 4 h 306"/>
                <a:gd name="T72" fmla="*/ 5 w 341"/>
                <a:gd name="T73" fmla="*/ 4 h 306"/>
                <a:gd name="T74" fmla="*/ 5 w 341"/>
                <a:gd name="T75" fmla="*/ 5 h 306"/>
                <a:gd name="T76" fmla="*/ 4 w 341"/>
                <a:gd name="T77" fmla="*/ 5 h 306"/>
                <a:gd name="T78" fmla="*/ 3 w 341"/>
                <a:gd name="T79" fmla="*/ 5 h 306"/>
                <a:gd name="T80" fmla="*/ 2 w 341"/>
                <a:gd name="T81" fmla="*/ 5 h 306"/>
                <a:gd name="T82" fmla="*/ 2 w 341"/>
                <a:gd name="T83" fmla="*/ 6 h 306"/>
                <a:gd name="T84" fmla="*/ 1 w 341"/>
                <a:gd name="T85" fmla="*/ 6 h 3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1"/>
                <a:gd name="T130" fmla="*/ 0 h 306"/>
                <a:gd name="T131" fmla="*/ 341 w 341"/>
                <a:gd name="T132" fmla="*/ 306 h 3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1" h="306">
                  <a:moveTo>
                    <a:pt x="53" y="306"/>
                  </a:moveTo>
                  <a:lnTo>
                    <a:pt x="53" y="279"/>
                  </a:lnTo>
                  <a:lnTo>
                    <a:pt x="53" y="257"/>
                  </a:lnTo>
                  <a:lnTo>
                    <a:pt x="97" y="226"/>
                  </a:lnTo>
                  <a:lnTo>
                    <a:pt x="146" y="199"/>
                  </a:lnTo>
                  <a:lnTo>
                    <a:pt x="190" y="173"/>
                  </a:lnTo>
                  <a:lnTo>
                    <a:pt x="238" y="150"/>
                  </a:lnTo>
                  <a:lnTo>
                    <a:pt x="238" y="120"/>
                  </a:lnTo>
                  <a:lnTo>
                    <a:pt x="238" y="93"/>
                  </a:lnTo>
                  <a:lnTo>
                    <a:pt x="195" y="93"/>
                  </a:lnTo>
                  <a:lnTo>
                    <a:pt x="164" y="107"/>
                  </a:lnTo>
                  <a:lnTo>
                    <a:pt x="133" y="115"/>
                  </a:lnTo>
                  <a:lnTo>
                    <a:pt x="106" y="132"/>
                  </a:lnTo>
                  <a:lnTo>
                    <a:pt x="80" y="146"/>
                  </a:lnTo>
                  <a:lnTo>
                    <a:pt x="53" y="164"/>
                  </a:lnTo>
                  <a:lnTo>
                    <a:pt x="26" y="186"/>
                  </a:lnTo>
                  <a:lnTo>
                    <a:pt x="0" y="212"/>
                  </a:lnTo>
                  <a:lnTo>
                    <a:pt x="0" y="186"/>
                  </a:lnTo>
                  <a:lnTo>
                    <a:pt x="0" y="173"/>
                  </a:lnTo>
                  <a:lnTo>
                    <a:pt x="35" y="142"/>
                  </a:lnTo>
                  <a:lnTo>
                    <a:pt x="66" y="115"/>
                  </a:lnTo>
                  <a:lnTo>
                    <a:pt x="92" y="93"/>
                  </a:lnTo>
                  <a:lnTo>
                    <a:pt x="123" y="75"/>
                  </a:lnTo>
                  <a:lnTo>
                    <a:pt x="150" y="53"/>
                  </a:lnTo>
                  <a:lnTo>
                    <a:pt x="181" y="35"/>
                  </a:lnTo>
                  <a:lnTo>
                    <a:pt x="217" y="17"/>
                  </a:lnTo>
                  <a:lnTo>
                    <a:pt x="265" y="0"/>
                  </a:lnTo>
                  <a:lnTo>
                    <a:pt x="270" y="22"/>
                  </a:lnTo>
                  <a:lnTo>
                    <a:pt x="279" y="48"/>
                  </a:lnTo>
                  <a:lnTo>
                    <a:pt x="288" y="70"/>
                  </a:lnTo>
                  <a:lnTo>
                    <a:pt x="301" y="97"/>
                  </a:lnTo>
                  <a:lnTo>
                    <a:pt x="310" y="120"/>
                  </a:lnTo>
                  <a:lnTo>
                    <a:pt x="318" y="146"/>
                  </a:lnTo>
                  <a:lnTo>
                    <a:pt x="328" y="169"/>
                  </a:lnTo>
                  <a:lnTo>
                    <a:pt x="341" y="195"/>
                  </a:lnTo>
                  <a:lnTo>
                    <a:pt x="301" y="208"/>
                  </a:lnTo>
                  <a:lnTo>
                    <a:pt x="270" y="222"/>
                  </a:lnTo>
                  <a:lnTo>
                    <a:pt x="230" y="235"/>
                  </a:lnTo>
                  <a:lnTo>
                    <a:pt x="199" y="249"/>
                  </a:lnTo>
                  <a:lnTo>
                    <a:pt x="160" y="261"/>
                  </a:lnTo>
                  <a:lnTo>
                    <a:pt x="123" y="274"/>
                  </a:lnTo>
                  <a:lnTo>
                    <a:pt x="88" y="288"/>
                  </a:lnTo>
                  <a:lnTo>
                    <a:pt x="53" y="3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7"/>
            <p:cNvSpPr>
              <a:spLocks/>
            </p:cNvSpPr>
            <p:nvPr/>
          </p:nvSpPr>
          <p:spPr bwMode="auto">
            <a:xfrm>
              <a:off x="3082" y="2649"/>
              <a:ext cx="455" cy="223"/>
            </a:xfrm>
            <a:custGeom>
              <a:avLst/>
              <a:gdLst>
                <a:gd name="T0" fmla="*/ 5 w 3187"/>
                <a:gd name="T1" fmla="*/ 30 h 1564"/>
                <a:gd name="T2" fmla="*/ 1 w 3187"/>
                <a:gd name="T3" fmla="*/ 27 h 1564"/>
                <a:gd name="T4" fmla="*/ 1 w 3187"/>
                <a:gd name="T5" fmla="*/ 21 h 1564"/>
                <a:gd name="T6" fmla="*/ 3 w 3187"/>
                <a:gd name="T7" fmla="*/ 21 h 1564"/>
                <a:gd name="T8" fmla="*/ 5 w 3187"/>
                <a:gd name="T9" fmla="*/ 22 h 1564"/>
                <a:gd name="T10" fmla="*/ 5 w 3187"/>
                <a:gd name="T11" fmla="*/ 20 h 1564"/>
                <a:gd name="T12" fmla="*/ 3 w 3187"/>
                <a:gd name="T13" fmla="*/ 19 h 1564"/>
                <a:gd name="T14" fmla="*/ 2 w 3187"/>
                <a:gd name="T15" fmla="*/ 19 h 1564"/>
                <a:gd name="T16" fmla="*/ 2 w 3187"/>
                <a:gd name="T17" fmla="*/ 14 h 1564"/>
                <a:gd name="T18" fmla="*/ 7 w 3187"/>
                <a:gd name="T19" fmla="*/ 8 h 1564"/>
                <a:gd name="T20" fmla="*/ 16 w 3187"/>
                <a:gd name="T21" fmla="*/ 6 h 1564"/>
                <a:gd name="T22" fmla="*/ 18 w 3187"/>
                <a:gd name="T23" fmla="*/ 7 h 1564"/>
                <a:gd name="T24" fmla="*/ 19 w 3187"/>
                <a:gd name="T25" fmla="*/ 5 h 1564"/>
                <a:gd name="T26" fmla="*/ 22 w 3187"/>
                <a:gd name="T27" fmla="*/ 2 h 1564"/>
                <a:gd name="T28" fmla="*/ 26 w 3187"/>
                <a:gd name="T29" fmla="*/ 2 h 1564"/>
                <a:gd name="T30" fmla="*/ 27 w 3187"/>
                <a:gd name="T31" fmla="*/ 3 h 1564"/>
                <a:gd name="T32" fmla="*/ 27 w 3187"/>
                <a:gd name="T33" fmla="*/ 4 h 1564"/>
                <a:gd name="T34" fmla="*/ 29 w 3187"/>
                <a:gd name="T35" fmla="*/ 5 h 1564"/>
                <a:gd name="T36" fmla="*/ 31 w 3187"/>
                <a:gd name="T37" fmla="*/ 3 h 1564"/>
                <a:gd name="T38" fmla="*/ 35 w 3187"/>
                <a:gd name="T39" fmla="*/ 1 h 1564"/>
                <a:gd name="T40" fmla="*/ 36 w 3187"/>
                <a:gd name="T41" fmla="*/ 3 h 1564"/>
                <a:gd name="T42" fmla="*/ 36 w 3187"/>
                <a:gd name="T43" fmla="*/ 4 h 1564"/>
                <a:gd name="T44" fmla="*/ 37 w 3187"/>
                <a:gd name="T45" fmla="*/ 5 h 1564"/>
                <a:gd name="T46" fmla="*/ 39 w 3187"/>
                <a:gd name="T47" fmla="*/ 2 h 1564"/>
                <a:gd name="T48" fmla="*/ 40 w 3187"/>
                <a:gd name="T49" fmla="*/ 1 h 1564"/>
                <a:gd name="T50" fmla="*/ 49 w 3187"/>
                <a:gd name="T51" fmla="*/ 1 h 1564"/>
                <a:gd name="T52" fmla="*/ 53 w 3187"/>
                <a:gd name="T53" fmla="*/ 8 h 1564"/>
                <a:gd name="T54" fmla="*/ 53 w 3187"/>
                <a:gd name="T55" fmla="*/ 14 h 1564"/>
                <a:gd name="T56" fmla="*/ 53 w 3187"/>
                <a:gd name="T57" fmla="*/ 15 h 1564"/>
                <a:gd name="T58" fmla="*/ 60 w 3187"/>
                <a:gd name="T59" fmla="*/ 18 h 1564"/>
                <a:gd name="T60" fmla="*/ 65 w 3187"/>
                <a:gd name="T61" fmla="*/ 24 h 1564"/>
                <a:gd name="T62" fmla="*/ 61 w 3187"/>
                <a:gd name="T63" fmla="*/ 29 h 1564"/>
                <a:gd name="T64" fmla="*/ 58 w 3187"/>
                <a:gd name="T65" fmla="*/ 30 h 1564"/>
                <a:gd name="T66" fmla="*/ 56 w 3187"/>
                <a:gd name="T67" fmla="*/ 28 h 1564"/>
                <a:gd name="T68" fmla="*/ 52 w 3187"/>
                <a:gd name="T69" fmla="*/ 28 h 1564"/>
                <a:gd name="T70" fmla="*/ 48 w 3187"/>
                <a:gd name="T71" fmla="*/ 31 h 1564"/>
                <a:gd name="T72" fmla="*/ 44 w 3187"/>
                <a:gd name="T73" fmla="*/ 28 h 1564"/>
                <a:gd name="T74" fmla="*/ 44 w 3187"/>
                <a:gd name="T75" fmla="*/ 25 h 1564"/>
                <a:gd name="T76" fmla="*/ 41 w 3187"/>
                <a:gd name="T77" fmla="*/ 25 h 1564"/>
                <a:gd name="T78" fmla="*/ 36 w 3187"/>
                <a:gd name="T79" fmla="*/ 27 h 1564"/>
                <a:gd name="T80" fmla="*/ 31 w 3187"/>
                <a:gd name="T81" fmla="*/ 26 h 1564"/>
                <a:gd name="T82" fmla="*/ 31 w 3187"/>
                <a:gd name="T83" fmla="*/ 24 h 1564"/>
                <a:gd name="T84" fmla="*/ 30 w 3187"/>
                <a:gd name="T85" fmla="*/ 24 h 1564"/>
                <a:gd name="T86" fmla="*/ 24 w 3187"/>
                <a:gd name="T87" fmla="*/ 29 h 1564"/>
                <a:gd name="T88" fmla="*/ 15 w 3187"/>
                <a:gd name="T89" fmla="*/ 31 h 15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187"/>
                <a:gd name="T136" fmla="*/ 0 h 1564"/>
                <a:gd name="T137" fmla="*/ 3187 w 3187"/>
                <a:gd name="T138" fmla="*/ 1564 h 15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187" h="1564">
                  <a:moveTo>
                    <a:pt x="487" y="1564"/>
                  </a:moveTo>
                  <a:lnTo>
                    <a:pt x="368" y="1533"/>
                  </a:lnTo>
                  <a:lnTo>
                    <a:pt x="261" y="1494"/>
                  </a:lnTo>
                  <a:lnTo>
                    <a:pt x="164" y="1449"/>
                  </a:lnTo>
                  <a:lnTo>
                    <a:pt x="88" y="1396"/>
                  </a:lnTo>
                  <a:lnTo>
                    <a:pt x="27" y="1330"/>
                  </a:lnTo>
                  <a:lnTo>
                    <a:pt x="0" y="1250"/>
                  </a:lnTo>
                  <a:lnTo>
                    <a:pt x="4" y="1157"/>
                  </a:lnTo>
                  <a:lnTo>
                    <a:pt x="49" y="1050"/>
                  </a:lnTo>
                  <a:lnTo>
                    <a:pt x="80" y="1050"/>
                  </a:lnTo>
                  <a:lnTo>
                    <a:pt x="115" y="1054"/>
                  </a:lnTo>
                  <a:lnTo>
                    <a:pt x="138" y="1054"/>
                  </a:lnTo>
                  <a:lnTo>
                    <a:pt x="168" y="1059"/>
                  </a:lnTo>
                  <a:lnTo>
                    <a:pt x="209" y="1059"/>
                  </a:lnTo>
                  <a:lnTo>
                    <a:pt x="261" y="1059"/>
                  </a:lnTo>
                  <a:lnTo>
                    <a:pt x="261" y="1028"/>
                  </a:lnTo>
                  <a:lnTo>
                    <a:pt x="261" y="997"/>
                  </a:lnTo>
                  <a:lnTo>
                    <a:pt x="261" y="970"/>
                  </a:lnTo>
                  <a:lnTo>
                    <a:pt x="261" y="944"/>
                  </a:lnTo>
                  <a:lnTo>
                    <a:pt x="209" y="944"/>
                  </a:lnTo>
                  <a:lnTo>
                    <a:pt x="168" y="944"/>
                  </a:lnTo>
                  <a:lnTo>
                    <a:pt x="138" y="944"/>
                  </a:lnTo>
                  <a:lnTo>
                    <a:pt x="119" y="949"/>
                  </a:lnTo>
                  <a:lnTo>
                    <a:pt x="84" y="957"/>
                  </a:lnTo>
                  <a:lnTo>
                    <a:pt x="49" y="975"/>
                  </a:lnTo>
                  <a:lnTo>
                    <a:pt x="71" y="816"/>
                  </a:lnTo>
                  <a:lnTo>
                    <a:pt x="115" y="682"/>
                  </a:lnTo>
                  <a:lnTo>
                    <a:pt x="182" y="563"/>
                  </a:lnTo>
                  <a:lnTo>
                    <a:pt x="267" y="470"/>
                  </a:lnTo>
                  <a:lnTo>
                    <a:pt x="364" y="390"/>
                  </a:lnTo>
                  <a:lnTo>
                    <a:pt x="483" y="337"/>
                  </a:lnTo>
                  <a:lnTo>
                    <a:pt x="621" y="292"/>
                  </a:lnTo>
                  <a:lnTo>
                    <a:pt x="781" y="275"/>
                  </a:lnTo>
                  <a:lnTo>
                    <a:pt x="811" y="292"/>
                  </a:lnTo>
                  <a:lnTo>
                    <a:pt x="842" y="314"/>
                  </a:lnTo>
                  <a:lnTo>
                    <a:pt x="873" y="333"/>
                  </a:lnTo>
                  <a:lnTo>
                    <a:pt x="904" y="345"/>
                  </a:lnTo>
                  <a:lnTo>
                    <a:pt x="914" y="275"/>
                  </a:lnTo>
                  <a:lnTo>
                    <a:pt x="940" y="222"/>
                  </a:lnTo>
                  <a:lnTo>
                    <a:pt x="976" y="177"/>
                  </a:lnTo>
                  <a:lnTo>
                    <a:pt x="1025" y="142"/>
                  </a:lnTo>
                  <a:lnTo>
                    <a:pt x="1077" y="111"/>
                  </a:lnTo>
                  <a:lnTo>
                    <a:pt x="1144" y="93"/>
                  </a:lnTo>
                  <a:lnTo>
                    <a:pt x="1206" y="80"/>
                  </a:lnTo>
                  <a:lnTo>
                    <a:pt x="1276" y="80"/>
                  </a:lnTo>
                  <a:lnTo>
                    <a:pt x="1295" y="102"/>
                  </a:lnTo>
                  <a:lnTo>
                    <a:pt x="1313" y="119"/>
                  </a:lnTo>
                  <a:lnTo>
                    <a:pt x="1321" y="137"/>
                  </a:lnTo>
                  <a:lnTo>
                    <a:pt x="1335" y="160"/>
                  </a:lnTo>
                  <a:lnTo>
                    <a:pt x="1339" y="177"/>
                  </a:lnTo>
                  <a:lnTo>
                    <a:pt x="1348" y="204"/>
                  </a:lnTo>
                  <a:lnTo>
                    <a:pt x="1356" y="230"/>
                  </a:lnTo>
                  <a:lnTo>
                    <a:pt x="1366" y="275"/>
                  </a:lnTo>
                  <a:lnTo>
                    <a:pt x="1418" y="244"/>
                  </a:lnTo>
                  <a:lnTo>
                    <a:pt x="1463" y="208"/>
                  </a:lnTo>
                  <a:lnTo>
                    <a:pt x="1502" y="168"/>
                  </a:lnTo>
                  <a:lnTo>
                    <a:pt x="1543" y="128"/>
                  </a:lnTo>
                  <a:lnTo>
                    <a:pt x="1582" y="88"/>
                  </a:lnTo>
                  <a:lnTo>
                    <a:pt x="1640" y="62"/>
                  </a:lnTo>
                  <a:lnTo>
                    <a:pt x="1707" y="45"/>
                  </a:lnTo>
                  <a:lnTo>
                    <a:pt x="1800" y="49"/>
                  </a:lnTo>
                  <a:lnTo>
                    <a:pt x="1787" y="88"/>
                  </a:lnTo>
                  <a:lnTo>
                    <a:pt x="1782" y="124"/>
                  </a:lnTo>
                  <a:lnTo>
                    <a:pt x="1778" y="146"/>
                  </a:lnTo>
                  <a:lnTo>
                    <a:pt x="1778" y="168"/>
                  </a:lnTo>
                  <a:lnTo>
                    <a:pt x="1778" y="191"/>
                  </a:lnTo>
                  <a:lnTo>
                    <a:pt x="1782" y="217"/>
                  </a:lnTo>
                  <a:lnTo>
                    <a:pt x="1804" y="217"/>
                  </a:lnTo>
                  <a:lnTo>
                    <a:pt x="1831" y="226"/>
                  </a:lnTo>
                  <a:lnTo>
                    <a:pt x="1862" y="164"/>
                  </a:lnTo>
                  <a:lnTo>
                    <a:pt x="1893" y="119"/>
                  </a:lnTo>
                  <a:lnTo>
                    <a:pt x="1911" y="88"/>
                  </a:lnTo>
                  <a:lnTo>
                    <a:pt x="1929" y="66"/>
                  </a:lnTo>
                  <a:lnTo>
                    <a:pt x="1950" y="39"/>
                  </a:lnTo>
                  <a:lnTo>
                    <a:pt x="1977" y="27"/>
                  </a:lnTo>
                  <a:lnTo>
                    <a:pt x="2137" y="0"/>
                  </a:lnTo>
                  <a:lnTo>
                    <a:pt x="2274" y="13"/>
                  </a:lnTo>
                  <a:lnTo>
                    <a:pt x="2394" y="62"/>
                  </a:lnTo>
                  <a:lnTo>
                    <a:pt x="2492" y="146"/>
                  </a:lnTo>
                  <a:lnTo>
                    <a:pt x="2558" y="253"/>
                  </a:lnTo>
                  <a:lnTo>
                    <a:pt x="2611" y="386"/>
                  </a:lnTo>
                  <a:lnTo>
                    <a:pt x="2638" y="532"/>
                  </a:lnTo>
                  <a:lnTo>
                    <a:pt x="2647" y="691"/>
                  </a:lnTo>
                  <a:lnTo>
                    <a:pt x="2616" y="687"/>
                  </a:lnTo>
                  <a:lnTo>
                    <a:pt x="2585" y="687"/>
                  </a:lnTo>
                  <a:lnTo>
                    <a:pt x="2585" y="700"/>
                  </a:lnTo>
                  <a:lnTo>
                    <a:pt x="2585" y="718"/>
                  </a:lnTo>
                  <a:lnTo>
                    <a:pt x="2704" y="744"/>
                  </a:lnTo>
                  <a:lnTo>
                    <a:pt x="2837" y="797"/>
                  </a:lnTo>
                  <a:lnTo>
                    <a:pt x="2965" y="865"/>
                  </a:lnTo>
                  <a:lnTo>
                    <a:pt x="3081" y="949"/>
                  </a:lnTo>
                  <a:lnTo>
                    <a:pt x="3156" y="1042"/>
                  </a:lnTo>
                  <a:lnTo>
                    <a:pt x="3187" y="1157"/>
                  </a:lnTo>
                  <a:lnTo>
                    <a:pt x="3161" y="1276"/>
                  </a:lnTo>
                  <a:lnTo>
                    <a:pt x="3059" y="1418"/>
                  </a:lnTo>
                  <a:lnTo>
                    <a:pt x="2996" y="1440"/>
                  </a:lnTo>
                  <a:lnTo>
                    <a:pt x="2944" y="1453"/>
                  </a:lnTo>
                  <a:lnTo>
                    <a:pt x="2887" y="1463"/>
                  </a:lnTo>
                  <a:lnTo>
                    <a:pt x="2842" y="1463"/>
                  </a:lnTo>
                  <a:lnTo>
                    <a:pt x="2797" y="1445"/>
                  </a:lnTo>
                  <a:lnTo>
                    <a:pt x="2762" y="1418"/>
                  </a:lnTo>
                  <a:lnTo>
                    <a:pt x="2731" y="1379"/>
                  </a:lnTo>
                  <a:lnTo>
                    <a:pt x="2708" y="1330"/>
                  </a:lnTo>
                  <a:lnTo>
                    <a:pt x="2638" y="1352"/>
                  </a:lnTo>
                  <a:lnTo>
                    <a:pt x="2567" y="1396"/>
                  </a:lnTo>
                  <a:lnTo>
                    <a:pt x="2496" y="1440"/>
                  </a:lnTo>
                  <a:lnTo>
                    <a:pt x="2425" y="1484"/>
                  </a:lnTo>
                  <a:lnTo>
                    <a:pt x="2350" y="1507"/>
                  </a:lnTo>
                  <a:lnTo>
                    <a:pt x="2279" y="1502"/>
                  </a:lnTo>
                  <a:lnTo>
                    <a:pt x="2203" y="1463"/>
                  </a:lnTo>
                  <a:lnTo>
                    <a:pt x="2133" y="1379"/>
                  </a:lnTo>
                  <a:lnTo>
                    <a:pt x="2137" y="1330"/>
                  </a:lnTo>
                  <a:lnTo>
                    <a:pt x="2141" y="1285"/>
                  </a:lnTo>
                  <a:lnTo>
                    <a:pt x="2141" y="1237"/>
                  </a:lnTo>
                  <a:lnTo>
                    <a:pt x="2150" y="1196"/>
                  </a:lnTo>
                  <a:lnTo>
                    <a:pt x="2071" y="1192"/>
                  </a:lnTo>
                  <a:lnTo>
                    <a:pt x="1999" y="1214"/>
                  </a:lnTo>
                  <a:lnTo>
                    <a:pt x="1929" y="1245"/>
                  </a:lnTo>
                  <a:lnTo>
                    <a:pt x="1858" y="1281"/>
                  </a:lnTo>
                  <a:lnTo>
                    <a:pt x="1778" y="1303"/>
                  </a:lnTo>
                  <a:lnTo>
                    <a:pt x="1698" y="1321"/>
                  </a:lnTo>
                  <a:lnTo>
                    <a:pt x="1605" y="1317"/>
                  </a:lnTo>
                  <a:lnTo>
                    <a:pt x="1512" y="1285"/>
                  </a:lnTo>
                  <a:lnTo>
                    <a:pt x="1508" y="1254"/>
                  </a:lnTo>
                  <a:lnTo>
                    <a:pt x="1508" y="1223"/>
                  </a:lnTo>
                  <a:lnTo>
                    <a:pt x="1502" y="1192"/>
                  </a:lnTo>
                  <a:lnTo>
                    <a:pt x="1502" y="1165"/>
                  </a:lnTo>
                  <a:lnTo>
                    <a:pt x="1477" y="1174"/>
                  </a:lnTo>
                  <a:lnTo>
                    <a:pt x="1459" y="1183"/>
                  </a:lnTo>
                  <a:lnTo>
                    <a:pt x="1401" y="1272"/>
                  </a:lnTo>
                  <a:lnTo>
                    <a:pt x="1303" y="1352"/>
                  </a:lnTo>
                  <a:lnTo>
                    <a:pt x="1175" y="1418"/>
                  </a:lnTo>
                  <a:lnTo>
                    <a:pt x="1029" y="1471"/>
                  </a:lnTo>
                  <a:lnTo>
                    <a:pt x="869" y="1511"/>
                  </a:lnTo>
                  <a:lnTo>
                    <a:pt x="719" y="1538"/>
                  </a:lnTo>
                  <a:lnTo>
                    <a:pt x="585" y="1556"/>
                  </a:lnTo>
                  <a:lnTo>
                    <a:pt x="487" y="1564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28"/>
            <p:cNvSpPr>
              <a:spLocks/>
            </p:cNvSpPr>
            <p:nvPr/>
          </p:nvSpPr>
          <p:spPr bwMode="auto">
            <a:xfrm>
              <a:off x="3146" y="2715"/>
              <a:ext cx="174" cy="116"/>
            </a:xfrm>
            <a:custGeom>
              <a:avLst/>
              <a:gdLst>
                <a:gd name="T0" fmla="*/ 9 w 1219"/>
                <a:gd name="T1" fmla="*/ 16 h 815"/>
                <a:gd name="T2" fmla="*/ 6 w 1219"/>
                <a:gd name="T3" fmla="*/ 15 h 815"/>
                <a:gd name="T4" fmla="*/ 3 w 1219"/>
                <a:gd name="T5" fmla="*/ 13 h 815"/>
                <a:gd name="T6" fmla="*/ 1 w 1219"/>
                <a:gd name="T7" fmla="*/ 12 h 815"/>
                <a:gd name="T8" fmla="*/ 0 w 1219"/>
                <a:gd name="T9" fmla="*/ 9 h 815"/>
                <a:gd name="T10" fmla="*/ 1 w 1219"/>
                <a:gd name="T11" fmla="*/ 5 h 815"/>
                <a:gd name="T12" fmla="*/ 4 w 1219"/>
                <a:gd name="T13" fmla="*/ 2 h 815"/>
                <a:gd name="T14" fmla="*/ 7 w 1219"/>
                <a:gd name="T15" fmla="*/ 1 h 815"/>
                <a:gd name="T16" fmla="*/ 10 w 1219"/>
                <a:gd name="T17" fmla="*/ 1 h 815"/>
                <a:gd name="T18" fmla="*/ 9 w 1219"/>
                <a:gd name="T19" fmla="*/ 2 h 815"/>
                <a:gd name="T20" fmla="*/ 9 w 1219"/>
                <a:gd name="T21" fmla="*/ 2 h 815"/>
                <a:gd name="T22" fmla="*/ 5 w 1219"/>
                <a:gd name="T23" fmla="*/ 3 h 815"/>
                <a:gd name="T24" fmla="*/ 1 w 1219"/>
                <a:gd name="T25" fmla="*/ 7 h 815"/>
                <a:gd name="T26" fmla="*/ 2 w 1219"/>
                <a:gd name="T27" fmla="*/ 11 h 815"/>
                <a:gd name="T28" fmla="*/ 4 w 1219"/>
                <a:gd name="T29" fmla="*/ 13 h 815"/>
                <a:gd name="T30" fmla="*/ 7 w 1219"/>
                <a:gd name="T31" fmla="*/ 11 h 815"/>
                <a:gd name="T32" fmla="*/ 7 w 1219"/>
                <a:gd name="T33" fmla="*/ 12 h 815"/>
                <a:gd name="T34" fmla="*/ 7 w 1219"/>
                <a:gd name="T35" fmla="*/ 13 h 815"/>
                <a:gd name="T36" fmla="*/ 7 w 1219"/>
                <a:gd name="T37" fmla="*/ 14 h 815"/>
                <a:gd name="T38" fmla="*/ 9 w 1219"/>
                <a:gd name="T39" fmla="*/ 15 h 815"/>
                <a:gd name="T40" fmla="*/ 12 w 1219"/>
                <a:gd name="T41" fmla="*/ 15 h 815"/>
                <a:gd name="T42" fmla="*/ 14 w 1219"/>
                <a:gd name="T43" fmla="*/ 13 h 815"/>
                <a:gd name="T44" fmla="*/ 16 w 1219"/>
                <a:gd name="T45" fmla="*/ 10 h 815"/>
                <a:gd name="T46" fmla="*/ 18 w 1219"/>
                <a:gd name="T47" fmla="*/ 10 h 815"/>
                <a:gd name="T48" fmla="*/ 19 w 1219"/>
                <a:gd name="T49" fmla="*/ 11 h 815"/>
                <a:gd name="T50" fmla="*/ 20 w 1219"/>
                <a:gd name="T51" fmla="*/ 10 h 815"/>
                <a:gd name="T52" fmla="*/ 20 w 1219"/>
                <a:gd name="T53" fmla="*/ 9 h 815"/>
                <a:gd name="T54" fmla="*/ 21 w 1219"/>
                <a:gd name="T55" fmla="*/ 8 h 815"/>
                <a:gd name="T56" fmla="*/ 22 w 1219"/>
                <a:gd name="T57" fmla="*/ 9 h 815"/>
                <a:gd name="T58" fmla="*/ 22 w 1219"/>
                <a:gd name="T59" fmla="*/ 9 h 815"/>
                <a:gd name="T60" fmla="*/ 23 w 1219"/>
                <a:gd name="T61" fmla="*/ 10 h 815"/>
                <a:gd name="T62" fmla="*/ 24 w 1219"/>
                <a:gd name="T63" fmla="*/ 10 h 815"/>
                <a:gd name="T64" fmla="*/ 25 w 1219"/>
                <a:gd name="T65" fmla="*/ 10 h 815"/>
                <a:gd name="T66" fmla="*/ 24 w 1219"/>
                <a:gd name="T67" fmla="*/ 11 h 815"/>
                <a:gd name="T68" fmla="*/ 23 w 1219"/>
                <a:gd name="T69" fmla="*/ 10 h 815"/>
                <a:gd name="T70" fmla="*/ 22 w 1219"/>
                <a:gd name="T71" fmla="*/ 10 h 815"/>
                <a:gd name="T72" fmla="*/ 21 w 1219"/>
                <a:gd name="T73" fmla="*/ 10 h 815"/>
                <a:gd name="T74" fmla="*/ 20 w 1219"/>
                <a:gd name="T75" fmla="*/ 11 h 815"/>
                <a:gd name="T76" fmla="*/ 19 w 1219"/>
                <a:gd name="T77" fmla="*/ 12 h 815"/>
                <a:gd name="T78" fmla="*/ 18 w 1219"/>
                <a:gd name="T79" fmla="*/ 12 h 815"/>
                <a:gd name="T80" fmla="*/ 17 w 1219"/>
                <a:gd name="T81" fmla="*/ 12 h 815"/>
                <a:gd name="T82" fmla="*/ 16 w 1219"/>
                <a:gd name="T83" fmla="*/ 13 h 815"/>
                <a:gd name="T84" fmla="*/ 14 w 1219"/>
                <a:gd name="T85" fmla="*/ 14 h 815"/>
                <a:gd name="T86" fmla="*/ 12 w 1219"/>
                <a:gd name="T87" fmla="*/ 16 h 815"/>
                <a:gd name="T88" fmla="*/ 11 w 1219"/>
                <a:gd name="T89" fmla="*/ 16 h 81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9"/>
                <a:gd name="T136" fmla="*/ 0 h 815"/>
                <a:gd name="T137" fmla="*/ 1219 w 1219"/>
                <a:gd name="T138" fmla="*/ 815 h 81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9" h="815">
                  <a:moveTo>
                    <a:pt x="483" y="815"/>
                  </a:moveTo>
                  <a:lnTo>
                    <a:pt x="421" y="793"/>
                  </a:lnTo>
                  <a:lnTo>
                    <a:pt x="351" y="772"/>
                  </a:lnTo>
                  <a:lnTo>
                    <a:pt x="279" y="735"/>
                  </a:lnTo>
                  <a:lnTo>
                    <a:pt x="208" y="700"/>
                  </a:lnTo>
                  <a:lnTo>
                    <a:pt x="133" y="655"/>
                  </a:lnTo>
                  <a:lnTo>
                    <a:pt x="76" y="616"/>
                  </a:lnTo>
                  <a:lnTo>
                    <a:pt x="26" y="576"/>
                  </a:lnTo>
                  <a:lnTo>
                    <a:pt x="0" y="545"/>
                  </a:lnTo>
                  <a:lnTo>
                    <a:pt x="4" y="425"/>
                  </a:lnTo>
                  <a:lnTo>
                    <a:pt x="31" y="328"/>
                  </a:lnTo>
                  <a:lnTo>
                    <a:pt x="71" y="244"/>
                  </a:lnTo>
                  <a:lnTo>
                    <a:pt x="125" y="178"/>
                  </a:lnTo>
                  <a:lnTo>
                    <a:pt x="191" y="119"/>
                  </a:lnTo>
                  <a:lnTo>
                    <a:pt x="271" y="75"/>
                  </a:lnTo>
                  <a:lnTo>
                    <a:pt x="363" y="30"/>
                  </a:lnTo>
                  <a:lnTo>
                    <a:pt x="474" y="0"/>
                  </a:lnTo>
                  <a:lnTo>
                    <a:pt x="474" y="44"/>
                  </a:lnTo>
                  <a:lnTo>
                    <a:pt x="483" y="93"/>
                  </a:lnTo>
                  <a:lnTo>
                    <a:pt x="456" y="98"/>
                  </a:lnTo>
                  <a:lnTo>
                    <a:pt x="443" y="106"/>
                  </a:lnTo>
                  <a:lnTo>
                    <a:pt x="443" y="88"/>
                  </a:lnTo>
                  <a:lnTo>
                    <a:pt x="443" y="75"/>
                  </a:lnTo>
                  <a:lnTo>
                    <a:pt x="248" y="129"/>
                  </a:lnTo>
                  <a:lnTo>
                    <a:pt x="129" y="226"/>
                  </a:lnTo>
                  <a:lnTo>
                    <a:pt x="66" y="341"/>
                  </a:lnTo>
                  <a:lnTo>
                    <a:pt x="57" y="461"/>
                  </a:lnTo>
                  <a:lnTo>
                    <a:pt x="84" y="554"/>
                  </a:lnTo>
                  <a:lnTo>
                    <a:pt x="142" y="616"/>
                  </a:lnTo>
                  <a:lnTo>
                    <a:pt x="217" y="620"/>
                  </a:lnTo>
                  <a:lnTo>
                    <a:pt x="310" y="558"/>
                  </a:lnTo>
                  <a:lnTo>
                    <a:pt x="337" y="550"/>
                  </a:lnTo>
                  <a:lnTo>
                    <a:pt x="363" y="545"/>
                  </a:lnTo>
                  <a:lnTo>
                    <a:pt x="359" y="571"/>
                  </a:lnTo>
                  <a:lnTo>
                    <a:pt x="355" y="612"/>
                  </a:lnTo>
                  <a:lnTo>
                    <a:pt x="345" y="630"/>
                  </a:lnTo>
                  <a:lnTo>
                    <a:pt x="341" y="655"/>
                  </a:lnTo>
                  <a:lnTo>
                    <a:pt x="341" y="682"/>
                  </a:lnTo>
                  <a:lnTo>
                    <a:pt x="341" y="722"/>
                  </a:lnTo>
                  <a:lnTo>
                    <a:pt x="430" y="762"/>
                  </a:lnTo>
                  <a:lnTo>
                    <a:pt x="510" y="762"/>
                  </a:lnTo>
                  <a:lnTo>
                    <a:pt x="577" y="727"/>
                  </a:lnTo>
                  <a:lnTo>
                    <a:pt x="639" y="678"/>
                  </a:lnTo>
                  <a:lnTo>
                    <a:pt x="692" y="616"/>
                  </a:lnTo>
                  <a:lnTo>
                    <a:pt x="744" y="558"/>
                  </a:lnTo>
                  <a:lnTo>
                    <a:pt x="797" y="509"/>
                  </a:lnTo>
                  <a:lnTo>
                    <a:pt x="855" y="488"/>
                  </a:lnTo>
                  <a:lnTo>
                    <a:pt x="860" y="509"/>
                  </a:lnTo>
                  <a:lnTo>
                    <a:pt x="869" y="545"/>
                  </a:lnTo>
                  <a:lnTo>
                    <a:pt x="913" y="523"/>
                  </a:lnTo>
                  <a:lnTo>
                    <a:pt x="962" y="519"/>
                  </a:lnTo>
                  <a:lnTo>
                    <a:pt x="966" y="488"/>
                  </a:lnTo>
                  <a:lnTo>
                    <a:pt x="976" y="461"/>
                  </a:lnTo>
                  <a:lnTo>
                    <a:pt x="980" y="429"/>
                  </a:lnTo>
                  <a:lnTo>
                    <a:pt x="993" y="404"/>
                  </a:lnTo>
                  <a:lnTo>
                    <a:pt x="1019" y="404"/>
                  </a:lnTo>
                  <a:lnTo>
                    <a:pt x="1054" y="404"/>
                  </a:lnTo>
                  <a:lnTo>
                    <a:pt x="1064" y="425"/>
                  </a:lnTo>
                  <a:lnTo>
                    <a:pt x="1077" y="447"/>
                  </a:lnTo>
                  <a:lnTo>
                    <a:pt x="1091" y="456"/>
                  </a:lnTo>
                  <a:lnTo>
                    <a:pt x="1108" y="470"/>
                  </a:lnTo>
                  <a:lnTo>
                    <a:pt x="1126" y="474"/>
                  </a:lnTo>
                  <a:lnTo>
                    <a:pt x="1153" y="478"/>
                  </a:lnTo>
                  <a:lnTo>
                    <a:pt x="1179" y="483"/>
                  </a:lnTo>
                  <a:lnTo>
                    <a:pt x="1219" y="496"/>
                  </a:lnTo>
                  <a:lnTo>
                    <a:pt x="1219" y="509"/>
                  </a:lnTo>
                  <a:lnTo>
                    <a:pt x="1219" y="527"/>
                  </a:lnTo>
                  <a:lnTo>
                    <a:pt x="1192" y="523"/>
                  </a:lnTo>
                  <a:lnTo>
                    <a:pt x="1165" y="519"/>
                  </a:lnTo>
                  <a:lnTo>
                    <a:pt x="1139" y="514"/>
                  </a:lnTo>
                  <a:lnTo>
                    <a:pt x="1117" y="514"/>
                  </a:lnTo>
                  <a:lnTo>
                    <a:pt x="1091" y="514"/>
                  </a:lnTo>
                  <a:lnTo>
                    <a:pt x="1064" y="514"/>
                  </a:lnTo>
                  <a:lnTo>
                    <a:pt x="1042" y="514"/>
                  </a:lnTo>
                  <a:lnTo>
                    <a:pt x="1019" y="514"/>
                  </a:lnTo>
                  <a:lnTo>
                    <a:pt x="997" y="540"/>
                  </a:lnTo>
                  <a:lnTo>
                    <a:pt x="976" y="567"/>
                  </a:lnTo>
                  <a:lnTo>
                    <a:pt x="949" y="581"/>
                  </a:lnTo>
                  <a:lnTo>
                    <a:pt x="922" y="593"/>
                  </a:lnTo>
                  <a:lnTo>
                    <a:pt x="891" y="593"/>
                  </a:lnTo>
                  <a:lnTo>
                    <a:pt x="860" y="598"/>
                  </a:lnTo>
                  <a:lnTo>
                    <a:pt x="828" y="603"/>
                  </a:lnTo>
                  <a:lnTo>
                    <a:pt x="797" y="607"/>
                  </a:lnTo>
                  <a:lnTo>
                    <a:pt x="767" y="638"/>
                  </a:lnTo>
                  <a:lnTo>
                    <a:pt x="731" y="673"/>
                  </a:lnTo>
                  <a:lnTo>
                    <a:pt x="692" y="709"/>
                  </a:lnTo>
                  <a:lnTo>
                    <a:pt x="656" y="745"/>
                  </a:lnTo>
                  <a:lnTo>
                    <a:pt x="612" y="766"/>
                  </a:lnTo>
                  <a:lnTo>
                    <a:pt x="567" y="793"/>
                  </a:lnTo>
                  <a:lnTo>
                    <a:pt x="523" y="807"/>
                  </a:lnTo>
                  <a:lnTo>
                    <a:pt x="483" y="8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117" name="AutoShape 29"/>
          <p:cNvSpPr>
            <a:spLocks noChangeArrowheads="1"/>
          </p:cNvSpPr>
          <p:nvPr/>
        </p:nvSpPr>
        <p:spPr bwMode="auto">
          <a:xfrm>
            <a:off x="6248400" y="4672013"/>
            <a:ext cx="2667000" cy="1576387"/>
          </a:xfrm>
          <a:prstGeom prst="wedgeRoundRectCallout">
            <a:avLst>
              <a:gd name="adj1" fmla="val -96546"/>
              <a:gd name="adj2" fmla="val -11968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97132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82880" bIns="182880"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If I </a:t>
            </a:r>
            <a:r>
              <a:rPr lang="en-US" sz="2400">
                <a:solidFill>
                  <a:schemeClr val="accent1"/>
                </a:solidFill>
                <a:latin typeface="Arial" pitchFamily="34" charset="0"/>
              </a:rPr>
              <a:t>had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enough money, I </a:t>
            </a:r>
            <a:r>
              <a:rPr lang="en-US" sz="2400">
                <a:solidFill>
                  <a:schemeClr val="accent1"/>
                </a:solidFill>
                <a:latin typeface="Arial" pitchFamily="34" charset="0"/>
              </a:rPr>
              <a:t>would visit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Paris.</a:t>
            </a:r>
            <a:endParaRPr lang="en-US" sz="2400" i="1">
              <a:solidFill>
                <a:srgbClr val="9960B0"/>
              </a:solidFill>
              <a:latin typeface="Arial" pitchFamily="34" charset="0"/>
            </a:endParaRPr>
          </a:p>
        </p:txBody>
      </p:sp>
      <p:sp>
        <p:nvSpPr>
          <p:cNvPr id="217118" name="AutoShape 30"/>
          <p:cNvSpPr>
            <a:spLocks noChangeArrowheads="1"/>
          </p:cNvSpPr>
          <p:nvPr/>
        </p:nvSpPr>
        <p:spPr bwMode="auto">
          <a:xfrm>
            <a:off x="6061075" y="2743200"/>
            <a:ext cx="2971800" cy="1828800"/>
          </a:xfrm>
          <a:prstGeom prst="downArrowCallout">
            <a:avLst>
              <a:gd name="adj1" fmla="val 43559"/>
              <a:gd name="adj2" fmla="val 40625"/>
              <a:gd name="adj3" fmla="val 23463"/>
              <a:gd name="adj4" fmla="val 66667"/>
            </a:avLst>
          </a:prstGeom>
          <a:solidFill>
            <a:schemeClr val="accent1"/>
          </a:solidFill>
          <a:ln w="28575" algn="ctr">
            <a:solidFill>
              <a:srgbClr val="97132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FFFFCC"/>
                </a:solidFill>
                <a:latin typeface="Arial" pitchFamily="34" charset="0"/>
              </a:rPr>
              <a:t>She doesn’t have enough money and she won’t visit Paris.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2" grpId="0" animBg="1"/>
      <p:bldP spid="217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2" name="AutoShape 10"/>
          <p:cNvSpPr>
            <a:spLocks noChangeArrowheads="1"/>
          </p:cNvSpPr>
          <p:nvPr/>
        </p:nvSpPr>
        <p:spPr bwMode="auto">
          <a:xfrm>
            <a:off x="2057400" y="4343400"/>
            <a:ext cx="2819400" cy="1447800"/>
          </a:xfrm>
          <a:prstGeom prst="upArrowCallout">
            <a:avLst>
              <a:gd name="adj1" fmla="val 48684"/>
              <a:gd name="adj2" fmla="val 48684"/>
              <a:gd name="adj3" fmla="val 16667"/>
              <a:gd name="adj4" fmla="val 66667"/>
            </a:avLst>
          </a:prstGeom>
          <a:solidFill>
            <a:schemeClr val="accent1"/>
          </a:solidFill>
          <a:ln w="9525" algn="ctr">
            <a:solidFill>
              <a:srgbClr val="97132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>
                <a:solidFill>
                  <a:srgbClr val="FFFFCC"/>
                </a:solidFill>
                <a:latin typeface="Arial" pitchFamily="34" charset="0"/>
              </a:rPr>
              <a:t>He didn’t travel with a map, so he got lost.</a:t>
            </a:r>
          </a:p>
        </p:txBody>
      </p:sp>
      <p:sp>
        <p:nvSpPr>
          <p:cNvPr id="187394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297738" cy="763588"/>
          </a:xfrm>
          <a:ln w="28575"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Present Unreal Conditionals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1344613" y="1323975"/>
            <a:ext cx="76962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Use the </a:t>
            </a:r>
            <a:r>
              <a:rPr lang="en-US" sz="2400">
                <a:solidFill>
                  <a:schemeClr val="tx1"/>
                </a:solidFill>
              </a:rPr>
              <a:t>simple past</a:t>
            </a:r>
            <a:r>
              <a:rPr lang="en-US" sz="2400" b="0">
                <a:solidFill>
                  <a:schemeClr val="tx1"/>
                </a:solidFill>
              </a:rPr>
              <a:t> in the </a:t>
            </a:r>
            <a:r>
              <a:rPr lang="en-US" sz="2400" b="0" i="1">
                <a:solidFill>
                  <a:schemeClr val="tx1"/>
                </a:solidFill>
              </a:rPr>
              <a:t>if</a:t>
            </a:r>
            <a:r>
              <a:rPr lang="en-US" sz="2400" b="0">
                <a:solidFill>
                  <a:schemeClr val="tx1"/>
                </a:solidFill>
              </a:rPr>
              <a:t> clause. If the verb is </a:t>
            </a:r>
            <a:r>
              <a:rPr lang="en-US" sz="2400" i="1">
                <a:solidFill>
                  <a:schemeClr val="tx1"/>
                </a:solidFill>
              </a:rPr>
              <a:t>be</a:t>
            </a:r>
            <a:r>
              <a:rPr lang="en-US" sz="2400" b="0">
                <a:solidFill>
                  <a:schemeClr val="tx1"/>
                </a:solidFill>
              </a:rPr>
              <a:t>, use </a:t>
            </a:r>
            <a:r>
              <a:rPr lang="en-US" sz="2400" i="1">
                <a:solidFill>
                  <a:schemeClr val="tx1"/>
                </a:solidFill>
              </a:rPr>
              <a:t>were</a:t>
            </a:r>
            <a:r>
              <a:rPr lang="en-US" sz="2400" b="0">
                <a:solidFill>
                  <a:schemeClr val="tx1"/>
                </a:solidFill>
              </a:rPr>
              <a:t> for all persons. Use </a:t>
            </a:r>
            <a:r>
              <a:rPr lang="en-US" sz="2400" i="1">
                <a:solidFill>
                  <a:schemeClr val="tx1"/>
                </a:solidFill>
              </a:rPr>
              <a:t>could</a:t>
            </a:r>
            <a:r>
              <a:rPr lang="en-US" sz="2400" b="0">
                <a:solidFill>
                  <a:schemeClr val="tx1"/>
                </a:solidFill>
              </a:rPr>
              <a:t>, </a:t>
            </a:r>
            <a:r>
              <a:rPr lang="en-US" sz="2400" i="1">
                <a:solidFill>
                  <a:schemeClr val="tx1"/>
                </a:solidFill>
              </a:rPr>
              <a:t>might</a:t>
            </a:r>
            <a:r>
              <a:rPr lang="en-US" sz="2400" b="0">
                <a:solidFill>
                  <a:schemeClr val="tx1"/>
                </a:solidFill>
              </a:rPr>
              <a:t>, or </a:t>
            </a:r>
            <a:r>
              <a:rPr lang="en-US" sz="2400" i="1">
                <a:solidFill>
                  <a:schemeClr val="tx1"/>
                </a:solidFill>
              </a:rPr>
              <a:t>would</a:t>
            </a:r>
            <a:r>
              <a:rPr lang="en-US" sz="2400" b="0">
                <a:solidFill>
                  <a:schemeClr val="tx1"/>
                </a:solidFill>
              </a:rPr>
              <a:t> + base form in the result clause.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990600" y="3122613"/>
            <a:ext cx="5029200" cy="1184275"/>
          </a:xfrm>
          <a:prstGeom prst="wedgeRoundRectCallout">
            <a:avLst>
              <a:gd name="adj1" fmla="val 59185"/>
              <a:gd name="adj2" fmla="val 56181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97132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82880" bIns="182880"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If I </a:t>
            </a:r>
            <a:r>
              <a:rPr lang="en-US" sz="2400">
                <a:solidFill>
                  <a:schemeClr val="accent1"/>
                </a:solidFill>
                <a:latin typeface="Arial" pitchFamily="34" charset="0"/>
              </a:rPr>
              <a:t>were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 a better planner I </a:t>
            </a:r>
            <a:r>
              <a:rPr lang="en-US" sz="2400">
                <a:solidFill>
                  <a:schemeClr val="accent1"/>
                </a:solidFill>
                <a:latin typeface="Arial" pitchFamily="34" charset="0"/>
              </a:rPr>
              <a:t>wouldn’t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travel without a map.</a:t>
            </a:r>
            <a:endParaRPr lang="en-US" sz="2400">
              <a:solidFill>
                <a:srgbClr val="9960B0"/>
              </a:solidFill>
              <a:latin typeface="Arial" pitchFamily="34" charset="0"/>
            </a:endParaRPr>
          </a:p>
        </p:txBody>
      </p:sp>
      <p:pic>
        <p:nvPicPr>
          <p:cNvPr id="187399" name="Picture 7" descr="195604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2667000"/>
            <a:ext cx="23447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3" name="Picture 11" descr="20450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905"/>
          <a:stretch>
            <a:fillRect/>
          </a:stretch>
        </p:blipFill>
        <p:spPr bwMode="auto">
          <a:xfrm>
            <a:off x="1981200" y="3825875"/>
            <a:ext cx="20574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5" name="AutoShape 13"/>
          <p:cNvSpPr>
            <a:spLocks noChangeArrowheads="1"/>
          </p:cNvSpPr>
          <p:nvPr/>
        </p:nvSpPr>
        <p:spPr bwMode="auto">
          <a:xfrm>
            <a:off x="685800" y="3016250"/>
            <a:ext cx="3200400" cy="606425"/>
          </a:xfrm>
          <a:prstGeom prst="wedgeRoundRectCallout">
            <a:avLst>
              <a:gd name="adj1" fmla="val -1537"/>
              <a:gd name="adj2" fmla="val 169634"/>
              <a:gd name="adj3" fmla="val 16667"/>
            </a:avLst>
          </a:prstGeom>
          <a:solidFill>
            <a:schemeClr val="bg1"/>
          </a:solidFill>
          <a:ln w="2857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91440" rIns="0" bIns="91440"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chemeClr val="tx1"/>
                </a:solidFill>
                <a:latin typeface="Arial" pitchFamily="34" charset="0"/>
              </a:rPr>
              <a:t>Where’s my wallet?</a:t>
            </a:r>
            <a:endParaRPr lang="en-US" sz="2400" i="1">
              <a:solidFill>
                <a:srgbClr val="9960B0"/>
              </a:solidFill>
              <a:latin typeface="Arial" pitchFamily="34" charset="0"/>
            </a:endParaRPr>
          </a:p>
        </p:txBody>
      </p:sp>
      <p:pic>
        <p:nvPicPr>
          <p:cNvPr id="187406" name="Picture 14" descr="2045016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95"/>
          <a:stretch>
            <a:fillRect/>
          </a:stretch>
        </p:blipFill>
        <p:spPr bwMode="auto">
          <a:xfrm>
            <a:off x="5943600" y="2667000"/>
            <a:ext cx="2667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4" name="AutoShape 12"/>
          <p:cNvSpPr>
            <a:spLocks noChangeArrowheads="1"/>
          </p:cNvSpPr>
          <p:nvPr/>
        </p:nvSpPr>
        <p:spPr bwMode="auto">
          <a:xfrm>
            <a:off x="1066800" y="4343400"/>
            <a:ext cx="4495800" cy="1395413"/>
          </a:xfrm>
          <a:prstGeom prst="wedgeRoundRectCallout">
            <a:avLst>
              <a:gd name="adj1" fmla="val 55366"/>
              <a:gd name="adj2" fmla="val -107338"/>
              <a:gd name="adj3" fmla="val 16667"/>
            </a:avLst>
          </a:prstGeom>
          <a:solidFill>
            <a:schemeClr val="bg1"/>
          </a:solidFill>
          <a:ln w="28575" algn="ctr">
            <a:solidFill>
              <a:srgbClr val="971328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91440" rIns="0" bIns="91440" anchor="ctr" anchorCtr="1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If he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were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more careful, he </a:t>
            </a:r>
            <a:r>
              <a:rPr lang="en-US" sz="2400" dirty="0">
                <a:solidFill>
                  <a:schemeClr val="accent1"/>
                </a:solidFill>
                <a:latin typeface="Arial" pitchFamily="34" charset="0"/>
              </a:rPr>
              <a:t>would notice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that his wallet was missing.</a:t>
            </a:r>
            <a:endParaRPr lang="en-US" sz="2400" i="1" dirty="0">
              <a:solidFill>
                <a:srgbClr val="9960B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2" grpId="0" animBg="1"/>
      <p:bldP spid="187402" grpId="1" animBg="1"/>
      <p:bldP spid="187396" grpId="0" animBg="1"/>
      <p:bldP spid="187396" grpId="1" animBg="1"/>
      <p:bldP spid="187405" grpId="0" animBg="1"/>
      <p:bldP spid="187405" grpId="1" animBg="1"/>
      <p:bldP spid="1874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AutoShape 2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Practice 1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48200" y="103188"/>
            <a:ext cx="4495800" cy="1144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300" b="0" i="1">
                <a:solidFill>
                  <a:schemeClr val="tx1"/>
                </a:solidFill>
              </a:rPr>
              <a:t>Look at the chart and complete the conditionals with your own ideas.</a:t>
            </a:r>
          </a:p>
        </p:txBody>
      </p:sp>
      <p:graphicFrame>
        <p:nvGraphicFramePr>
          <p:cNvPr id="203976" name="Group 200"/>
          <p:cNvGraphicFramePr>
            <a:graphicFrameLocks noGrp="1"/>
          </p:cNvGraphicFramePr>
          <p:nvPr>
            <p:ph idx="1"/>
          </p:nvPr>
        </p:nvGraphicFramePr>
        <p:xfrm>
          <a:off x="438150" y="1565275"/>
          <a:ext cx="7639050" cy="2668588"/>
        </p:xfrm>
        <a:graphic>
          <a:graphicData uri="http://schemas.openxmlformats.org/drawingml/2006/table">
            <a:tbl>
              <a:tblPr/>
              <a:tblGrid>
                <a:gridCol w="3752850"/>
                <a:gridCol w="3886200"/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 1-Real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Type 2-Unreal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21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+ simple 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AND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will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+ base form verb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If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+ simple past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AND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would/could/might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sym typeface="Wingdings" pitchFamily="2" charset="2"/>
                        </a:rPr>
                        <a:t>+ base form verb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3968" name="Text Box 192"/>
          <p:cNvSpPr txBox="1">
            <a:spLocks noChangeArrowheads="1"/>
          </p:cNvSpPr>
          <p:nvPr/>
        </p:nvSpPr>
        <p:spPr bwMode="auto">
          <a:xfrm>
            <a:off x="304800" y="4241800"/>
            <a:ext cx="8839200" cy="157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Examples:</a:t>
            </a:r>
            <a:r>
              <a:rPr lang="en-US" sz="2400">
                <a:solidFill>
                  <a:schemeClr val="tx1"/>
                </a:solidFill>
              </a:rPr>
              <a:t>  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    If I </a:t>
            </a:r>
            <a:r>
              <a:rPr lang="en-US" sz="2400">
                <a:solidFill>
                  <a:schemeClr val="accent1"/>
                </a:solidFill>
              </a:rPr>
              <a:t>had</a:t>
            </a:r>
            <a:r>
              <a:rPr lang="en-US" sz="2400">
                <a:solidFill>
                  <a:schemeClr val="tx1"/>
                </a:solidFill>
              </a:rPr>
              <a:t> enough money, …</a:t>
            </a:r>
          </a:p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    If I </a:t>
            </a:r>
            <a:r>
              <a:rPr lang="en-US" sz="2400">
                <a:solidFill>
                  <a:schemeClr val="accent1"/>
                </a:solidFill>
              </a:rPr>
              <a:t>have </a:t>
            </a:r>
            <a:r>
              <a:rPr lang="en-US" sz="2400">
                <a:solidFill>
                  <a:schemeClr val="tx1"/>
                </a:solidFill>
              </a:rPr>
              <a:t>enough money, …</a:t>
            </a:r>
          </a:p>
        </p:txBody>
      </p:sp>
      <p:sp>
        <p:nvSpPr>
          <p:cNvPr id="203969" name="Text Box 193"/>
          <p:cNvSpPr txBox="1">
            <a:spLocks noChangeArrowheads="1"/>
          </p:cNvSpPr>
          <p:nvPr/>
        </p:nvSpPr>
        <p:spPr bwMode="auto">
          <a:xfrm>
            <a:off x="4024313" y="4814888"/>
            <a:ext cx="39624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I </a:t>
            </a:r>
            <a:r>
              <a:rPr lang="en-US" sz="2400">
                <a:solidFill>
                  <a:schemeClr val="accent1"/>
                </a:solidFill>
              </a:rPr>
              <a:t>would travel</a:t>
            </a:r>
            <a:r>
              <a:rPr lang="en-US" sz="2400" i="1">
                <a:solidFill>
                  <a:srgbClr val="336699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to Asia</a:t>
            </a:r>
            <a:r>
              <a:rPr lang="en-US" sz="2400" i="1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3970" name="Text Box 194"/>
          <p:cNvSpPr txBox="1">
            <a:spLocks noChangeArrowheads="1"/>
          </p:cNvSpPr>
          <p:nvPr/>
        </p:nvSpPr>
        <p:spPr bwMode="auto">
          <a:xfrm>
            <a:off x="4191000" y="5362575"/>
            <a:ext cx="3962400" cy="457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I </a:t>
            </a:r>
            <a:r>
              <a:rPr lang="en-US" sz="2400">
                <a:solidFill>
                  <a:schemeClr val="accent1"/>
                </a:solidFill>
              </a:rPr>
              <a:t>will travel </a:t>
            </a:r>
            <a:r>
              <a:rPr lang="en-US" sz="2400">
                <a:solidFill>
                  <a:schemeClr val="tx1"/>
                </a:solidFill>
              </a:rPr>
              <a:t>to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Asia.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03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3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3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3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3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3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3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968" grpId="0"/>
      <p:bldP spid="203969" grpId="0" animBg="1"/>
      <p:bldP spid="203969" grpId="1" animBg="1"/>
      <p:bldP spid="203970" grpId="0" animBg="1"/>
      <p:bldP spid="20397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1144588"/>
          </a:xfrm>
          <a:ln w="28575"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i="1" dirty="0" smtClean="0"/>
              <a:t>II </a:t>
            </a:r>
            <a:r>
              <a:rPr lang="en-GB" i="1" dirty="0" smtClean="0"/>
              <a:t>Conditional</a:t>
            </a:r>
            <a:r>
              <a:rPr lang="es-ES" i="1" dirty="0" smtClean="0"/>
              <a:t/>
            </a:r>
            <a:br>
              <a:rPr lang="es-ES" i="1" dirty="0" smtClean="0"/>
            </a:br>
            <a:r>
              <a:rPr lang="es-ES" i="1" dirty="0" smtClean="0"/>
              <a:t>(HYPOTHETICAL)</a:t>
            </a:r>
            <a:endParaRPr lang="en-US" dirty="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1460500"/>
            <a:ext cx="822960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600" b="0">
                <a:solidFill>
                  <a:schemeClr val="tx1"/>
                </a:solidFill>
              </a:rPr>
              <a:t>This type of conditional  clause shows a hypothetical  situation. It could happen but it isn’t probable.</a:t>
            </a:r>
          </a:p>
        </p:txBody>
      </p:sp>
      <p:sp>
        <p:nvSpPr>
          <p:cNvPr id="207880" name="AutoShape 8"/>
          <p:cNvSpPr>
            <a:spLocks noChangeArrowheads="1"/>
          </p:cNvSpPr>
          <p:nvPr/>
        </p:nvSpPr>
        <p:spPr bwMode="auto">
          <a:xfrm>
            <a:off x="1066800" y="3048000"/>
            <a:ext cx="2667000" cy="1143000"/>
          </a:xfrm>
          <a:prstGeom prst="upArrowCallout">
            <a:avLst>
              <a:gd name="adj1" fmla="val 37379"/>
              <a:gd name="adj2" fmla="val 39423"/>
              <a:gd name="adj3" fmla="val 24287"/>
              <a:gd name="adj4" fmla="val 66667"/>
            </a:avLst>
          </a:prstGeom>
          <a:solidFill>
            <a:srgbClr val="CCEC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Arial" pitchFamily="34" charset="0"/>
              </a:rPr>
              <a:t>If clause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26670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rgbClr val="FF0000"/>
                </a:solidFill>
              </a:rPr>
              <a:t>If +</a:t>
            </a:r>
            <a:r>
              <a:rPr lang="es-ES" sz="2400">
                <a:solidFill>
                  <a:schemeClr val="tx1"/>
                </a:solidFill>
              </a:rPr>
              <a:t>sub</a:t>
            </a:r>
            <a:r>
              <a:rPr lang="es-ES" sz="2400">
                <a:solidFill>
                  <a:srgbClr val="FF0000"/>
                </a:solidFill>
              </a:rPr>
              <a:t>+ PAST SIMPLE ,  </a:t>
            </a:r>
            <a:r>
              <a:rPr lang="es-ES" sz="2400">
                <a:solidFill>
                  <a:schemeClr val="tx1"/>
                </a:solidFill>
              </a:rPr>
              <a:t>sub </a:t>
            </a:r>
            <a:r>
              <a:rPr lang="es-ES" sz="2400">
                <a:solidFill>
                  <a:srgbClr val="FF0000"/>
                </a:solidFill>
              </a:rPr>
              <a:t>+ WOULD + INFINITIVE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5334000" y="3048000"/>
            <a:ext cx="2667000" cy="1143000"/>
          </a:xfrm>
          <a:prstGeom prst="upArrowCallout">
            <a:avLst>
              <a:gd name="adj1" fmla="val 37379"/>
              <a:gd name="adj2" fmla="val 39423"/>
              <a:gd name="adj3" fmla="val 24287"/>
              <a:gd name="adj4" fmla="val 66667"/>
            </a:avLst>
          </a:prstGeom>
          <a:solidFill>
            <a:srgbClr val="CCEC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  <a:latin typeface="Arial" pitchFamily="34" charset="0"/>
              </a:rPr>
              <a:t>Main clause</a:t>
            </a:r>
            <a:endParaRPr 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14400" y="49530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>
                <a:solidFill>
                  <a:schemeClr val="tx1"/>
                </a:solidFill>
              </a:rPr>
              <a:t>If I </a:t>
            </a:r>
            <a:r>
              <a:rPr lang="es-ES" sz="2000">
                <a:solidFill>
                  <a:srgbClr val="FF0000"/>
                </a:solidFill>
              </a:rPr>
              <a:t>won</a:t>
            </a:r>
            <a:r>
              <a:rPr lang="es-ES" sz="2000"/>
              <a:t> </a:t>
            </a:r>
            <a:r>
              <a:rPr lang="es-ES" sz="2000">
                <a:solidFill>
                  <a:schemeClr val="tx1"/>
                </a:solidFill>
              </a:rPr>
              <a:t>the lottery ,                 I </a:t>
            </a:r>
            <a:r>
              <a:rPr lang="es-ES" sz="2000">
                <a:solidFill>
                  <a:srgbClr val="FF0000"/>
                </a:solidFill>
              </a:rPr>
              <a:t>would buy</a:t>
            </a:r>
            <a:r>
              <a:rPr lang="es-ES" sz="2000">
                <a:solidFill>
                  <a:schemeClr val="tx1"/>
                </a:solidFill>
              </a:rPr>
              <a:t> a car immediately.</a:t>
            </a:r>
          </a:p>
        </p:txBody>
      </p:sp>
      <p:sp>
        <p:nvSpPr>
          <p:cNvPr id="15" name="Up-Down Arrow 14"/>
          <p:cNvSpPr/>
          <p:nvPr/>
        </p:nvSpPr>
        <p:spPr bwMode="auto">
          <a:xfrm>
            <a:off x="381000" y="3048000"/>
            <a:ext cx="4114800" cy="1752600"/>
          </a:xfrm>
          <a:prstGeom prst="upDownArrow">
            <a:avLst>
              <a:gd name="adj1" fmla="val 66931"/>
              <a:gd name="adj2" fmla="val 16667"/>
            </a:avLst>
          </a:prstGeom>
          <a:solidFill>
            <a:srgbClr val="CCECFF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If clause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Up-Down Arrow 15"/>
          <p:cNvSpPr/>
          <p:nvPr/>
        </p:nvSpPr>
        <p:spPr bwMode="auto">
          <a:xfrm>
            <a:off x="4648200" y="3048000"/>
            <a:ext cx="4114800" cy="1752600"/>
          </a:xfrm>
          <a:prstGeom prst="upDownArrow">
            <a:avLst>
              <a:gd name="adj1" fmla="val 66931"/>
              <a:gd name="adj2" fmla="val 16667"/>
            </a:avLst>
          </a:prstGeom>
          <a:solidFill>
            <a:srgbClr val="CCECFF"/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1800" dirty="0">
                <a:solidFill>
                  <a:schemeClr val="tx1"/>
                </a:solidFill>
              </a:rPr>
              <a:t>Main clause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0" grpId="0" animBg="1"/>
      <p:bldP spid="8" grpId="0"/>
      <p:bldP spid="10" grpId="0" animBg="1"/>
      <p:bldP spid="11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010400" cy="1144588"/>
          </a:xfrm>
          <a:ln w="28575"/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i="1" dirty="0" smtClean="0"/>
              <a:t>II </a:t>
            </a:r>
            <a:r>
              <a:rPr lang="en-GB" i="1" dirty="0" smtClean="0"/>
              <a:t>Conditional</a:t>
            </a:r>
            <a:r>
              <a:rPr lang="es-ES" i="1" dirty="0" smtClean="0"/>
              <a:t/>
            </a:r>
            <a:br>
              <a:rPr lang="es-ES" i="1" dirty="0" smtClean="0"/>
            </a:br>
            <a:r>
              <a:rPr lang="es-ES" i="1" dirty="0" smtClean="0"/>
              <a:t>(HYPOTHETICAL)</a:t>
            </a:r>
            <a:endParaRPr lang="en-US" dirty="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229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chemeClr val="tx1"/>
                </a:solidFill>
              </a:rPr>
              <a:t>Special rule: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5800" y="30480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>
                <a:solidFill>
                  <a:schemeClr val="tx1"/>
                </a:solidFill>
              </a:rPr>
              <a:t>TO BE  IS ALWAYS: </a:t>
            </a:r>
            <a:r>
              <a:rPr lang="es-ES" sz="2400">
                <a:solidFill>
                  <a:srgbClr val="FF0000"/>
                </a:solidFill>
              </a:rPr>
              <a:t>WERE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62000" y="43434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>
                <a:solidFill>
                  <a:srgbClr val="000000"/>
                </a:solidFill>
              </a:rPr>
              <a:t>If I </a:t>
            </a:r>
            <a:r>
              <a:rPr lang="es-ES" sz="2000">
                <a:solidFill>
                  <a:srgbClr val="FF0000"/>
                </a:solidFill>
              </a:rPr>
              <a:t>were</a:t>
            </a:r>
            <a:r>
              <a:rPr lang="es-ES" sz="2000">
                <a:solidFill>
                  <a:srgbClr val="000000"/>
                </a:solidFill>
              </a:rPr>
              <a:t> taller, I </a:t>
            </a:r>
            <a:r>
              <a:rPr lang="es-ES" sz="2000">
                <a:solidFill>
                  <a:srgbClr val="FF0000"/>
                </a:solidFill>
              </a:rPr>
              <a:t>would be</a:t>
            </a:r>
            <a:r>
              <a:rPr lang="es-ES" sz="2000">
                <a:solidFill>
                  <a:srgbClr val="000000"/>
                </a:solidFill>
              </a:rPr>
              <a:t>  a basketball player ( In fact, I’m too short to be a basketball player).</a:t>
            </a:r>
          </a:p>
        </p:txBody>
      </p:sp>
      <p:sp>
        <p:nvSpPr>
          <p:cNvPr id="21510" name="Rectangle 11"/>
          <p:cNvSpPr>
            <a:spLocks noChangeArrowheads="1"/>
          </p:cNvSpPr>
          <p:nvPr/>
        </p:nvSpPr>
        <p:spPr bwMode="auto">
          <a:xfrm>
            <a:off x="838200" y="5181600"/>
            <a:ext cx="754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>
                <a:solidFill>
                  <a:srgbClr val="000000"/>
                </a:solidFill>
              </a:rPr>
              <a:t>If he </a:t>
            </a:r>
            <a:r>
              <a:rPr lang="es-ES" sz="2000">
                <a:solidFill>
                  <a:srgbClr val="FF0000"/>
                </a:solidFill>
              </a:rPr>
              <a:t>were</a:t>
            </a:r>
            <a:r>
              <a:rPr lang="es-ES" sz="2000">
                <a:solidFill>
                  <a:srgbClr val="000000"/>
                </a:solidFill>
              </a:rPr>
              <a:t> here , he </a:t>
            </a:r>
            <a:r>
              <a:rPr lang="es-ES" sz="2000">
                <a:solidFill>
                  <a:srgbClr val="FF0000"/>
                </a:solidFill>
              </a:rPr>
              <a:t>would help</a:t>
            </a:r>
            <a:r>
              <a:rPr lang="es-ES" sz="2000">
                <a:solidFill>
                  <a:srgbClr val="000000"/>
                </a:solidFill>
              </a:rPr>
              <a:t> me ( but he isn’t here, so he can’t help me).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1510" grpId="0"/>
    </p:bldLst>
  </p:timing>
</p:sld>
</file>

<file path=ppt/theme/theme1.xml><?xml version="1.0" encoding="utf-8"?>
<a:theme xmlns:a="http://schemas.openxmlformats.org/drawingml/2006/main" name="Advanced Template">
  <a:themeElements>
    <a:clrScheme name="Advanced Template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71328"/>
      </a:accent1>
      <a:accent2>
        <a:srgbClr val="ED7387"/>
      </a:accent2>
      <a:accent3>
        <a:srgbClr val="FFFFFF"/>
      </a:accent3>
      <a:accent4>
        <a:srgbClr val="000000"/>
      </a:accent4>
      <a:accent5>
        <a:srgbClr val="C9AAAC"/>
      </a:accent5>
      <a:accent6>
        <a:srgbClr val="D7687A"/>
      </a:accent6>
      <a:hlink>
        <a:srgbClr val="F7B208"/>
      </a:hlink>
      <a:folHlink>
        <a:srgbClr val="F7CFDE"/>
      </a:folHlink>
    </a:clrScheme>
    <a:fontScheme name="Advance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dvanced Template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71328"/>
        </a:accent1>
        <a:accent2>
          <a:srgbClr val="ED7387"/>
        </a:accent2>
        <a:accent3>
          <a:srgbClr val="FFFFFF"/>
        </a:accent3>
        <a:accent4>
          <a:srgbClr val="000000"/>
        </a:accent4>
        <a:accent5>
          <a:srgbClr val="C9AAAC"/>
        </a:accent5>
        <a:accent6>
          <a:srgbClr val="D7687A"/>
        </a:accent6>
        <a:hlink>
          <a:srgbClr val="F7B208"/>
        </a:hlink>
        <a:folHlink>
          <a:srgbClr val="F7CF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71328"/>
      </a:accent1>
      <a:accent2>
        <a:srgbClr val="ED7387"/>
      </a:accent2>
      <a:accent3>
        <a:srgbClr val="FFFFFF"/>
      </a:accent3>
      <a:accent4>
        <a:srgbClr val="000000"/>
      </a:accent4>
      <a:accent5>
        <a:srgbClr val="C9AAAC"/>
      </a:accent5>
      <a:accent6>
        <a:srgbClr val="D7687A"/>
      </a:accent6>
      <a:hlink>
        <a:srgbClr val="F7B208"/>
      </a:hlink>
      <a:folHlink>
        <a:srgbClr val="F7CFDE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71328"/>
        </a:accent1>
        <a:accent2>
          <a:srgbClr val="ED7387"/>
        </a:accent2>
        <a:accent3>
          <a:srgbClr val="FFFFFF"/>
        </a:accent3>
        <a:accent4>
          <a:srgbClr val="000000"/>
        </a:accent4>
        <a:accent5>
          <a:srgbClr val="C9AAAC"/>
        </a:accent5>
        <a:accent6>
          <a:srgbClr val="D7687A"/>
        </a:accent6>
        <a:hlink>
          <a:srgbClr val="F7B208"/>
        </a:hlink>
        <a:folHlink>
          <a:srgbClr val="F7CF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71328"/>
      </a:accent1>
      <a:accent2>
        <a:srgbClr val="ED7387"/>
      </a:accent2>
      <a:accent3>
        <a:srgbClr val="FFFFFF"/>
      </a:accent3>
      <a:accent4>
        <a:srgbClr val="000000"/>
      </a:accent4>
      <a:accent5>
        <a:srgbClr val="C9AAAC"/>
      </a:accent5>
      <a:accent6>
        <a:srgbClr val="D7687A"/>
      </a:accent6>
      <a:hlink>
        <a:srgbClr val="F7B208"/>
      </a:hlink>
      <a:folHlink>
        <a:srgbClr val="F7CFDE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71328"/>
        </a:accent1>
        <a:accent2>
          <a:srgbClr val="ED7387"/>
        </a:accent2>
        <a:accent3>
          <a:srgbClr val="FFFFFF"/>
        </a:accent3>
        <a:accent4>
          <a:srgbClr val="000000"/>
        </a:accent4>
        <a:accent5>
          <a:srgbClr val="C9AAAC"/>
        </a:accent5>
        <a:accent6>
          <a:srgbClr val="D7687A"/>
        </a:accent6>
        <a:hlink>
          <a:srgbClr val="F7B208"/>
        </a:hlink>
        <a:folHlink>
          <a:srgbClr val="F7CF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dvanced Template">
  <a:themeElements>
    <a:clrScheme name="Advanced Template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71328"/>
      </a:accent1>
      <a:accent2>
        <a:srgbClr val="ED7387"/>
      </a:accent2>
      <a:accent3>
        <a:srgbClr val="FFFFFF"/>
      </a:accent3>
      <a:accent4>
        <a:srgbClr val="000000"/>
      </a:accent4>
      <a:accent5>
        <a:srgbClr val="C9AAAC"/>
      </a:accent5>
      <a:accent6>
        <a:srgbClr val="D7687A"/>
      </a:accent6>
      <a:hlink>
        <a:srgbClr val="F7B208"/>
      </a:hlink>
      <a:folHlink>
        <a:srgbClr val="F7CFDE"/>
      </a:folHlink>
    </a:clrScheme>
    <a:fontScheme name="Advance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dvanced Template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71328"/>
        </a:accent1>
        <a:accent2>
          <a:srgbClr val="ED7387"/>
        </a:accent2>
        <a:accent3>
          <a:srgbClr val="FFFFFF"/>
        </a:accent3>
        <a:accent4>
          <a:srgbClr val="000000"/>
        </a:accent4>
        <a:accent5>
          <a:srgbClr val="C9AAAC"/>
        </a:accent5>
        <a:accent6>
          <a:srgbClr val="D7687A"/>
        </a:accent6>
        <a:hlink>
          <a:srgbClr val="F7B208"/>
        </a:hlink>
        <a:folHlink>
          <a:srgbClr val="F7CF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dvanced Template">
  <a:themeElements>
    <a:clrScheme name="Advanced Template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71328"/>
      </a:accent1>
      <a:accent2>
        <a:srgbClr val="ED7387"/>
      </a:accent2>
      <a:accent3>
        <a:srgbClr val="FFFFFF"/>
      </a:accent3>
      <a:accent4>
        <a:srgbClr val="000000"/>
      </a:accent4>
      <a:accent5>
        <a:srgbClr val="C9AAAC"/>
      </a:accent5>
      <a:accent6>
        <a:srgbClr val="D7687A"/>
      </a:accent6>
      <a:hlink>
        <a:srgbClr val="F7B208"/>
      </a:hlink>
      <a:folHlink>
        <a:srgbClr val="F7CFDE"/>
      </a:folHlink>
    </a:clrScheme>
    <a:fontScheme name="Advance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dvanced Template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71328"/>
        </a:accent1>
        <a:accent2>
          <a:srgbClr val="ED7387"/>
        </a:accent2>
        <a:accent3>
          <a:srgbClr val="FFFFFF"/>
        </a:accent3>
        <a:accent4>
          <a:srgbClr val="000000"/>
        </a:accent4>
        <a:accent5>
          <a:srgbClr val="C9AAAC"/>
        </a:accent5>
        <a:accent6>
          <a:srgbClr val="D7687A"/>
        </a:accent6>
        <a:hlink>
          <a:srgbClr val="F7B208"/>
        </a:hlink>
        <a:folHlink>
          <a:srgbClr val="F7CF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dvanced Template">
  <a:themeElements>
    <a:clrScheme name="Advanced Template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71328"/>
      </a:accent1>
      <a:accent2>
        <a:srgbClr val="ED7387"/>
      </a:accent2>
      <a:accent3>
        <a:srgbClr val="FFFFFF"/>
      </a:accent3>
      <a:accent4>
        <a:srgbClr val="000000"/>
      </a:accent4>
      <a:accent5>
        <a:srgbClr val="C9AAAC"/>
      </a:accent5>
      <a:accent6>
        <a:srgbClr val="D7687A"/>
      </a:accent6>
      <a:hlink>
        <a:srgbClr val="F7B208"/>
      </a:hlink>
      <a:folHlink>
        <a:srgbClr val="F7CFDE"/>
      </a:folHlink>
    </a:clrScheme>
    <a:fontScheme name="Advanced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dvanced Template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971328"/>
        </a:accent1>
        <a:accent2>
          <a:srgbClr val="ED7387"/>
        </a:accent2>
        <a:accent3>
          <a:srgbClr val="FFFFFF"/>
        </a:accent3>
        <a:accent4>
          <a:srgbClr val="000000"/>
        </a:accent4>
        <a:accent5>
          <a:srgbClr val="C9AAAC"/>
        </a:accent5>
        <a:accent6>
          <a:srgbClr val="D7687A"/>
        </a:accent6>
        <a:hlink>
          <a:srgbClr val="F7B208"/>
        </a:hlink>
        <a:folHlink>
          <a:srgbClr val="F7CF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8D8DB3"/>
    </a:accent1>
    <a:accent2>
      <a:srgbClr val="B2B2B2"/>
    </a:accent2>
    <a:accent3>
      <a:srgbClr val="FFFFFF"/>
    </a:accent3>
    <a:accent4>
      <a:srgbClr val="000000"/>
    </a:accent4>
    <a:accent5>
      <a:srgbClr val="C5C5D6"/>
    </a:accent5>
    <a:accent6>
      <a:srgbClr val="A1A1A1"/>
    </a:accent6>
    <a:hlink>
      <a:srgbClr val="6F89F7"/>
    </a:hlink>
    <a:folHlink>
      <a:srgbClr val="4F56AD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0000"/>
    </a:lt2>
    <a:accent1>
      <a:srgbClr val="8D8DB3"/>
    </a:accent1>
    <a:accent2>
      <a:srgbClr val="B2B2B2"/>
    </a:accent2>
    <a:accent3>
      <a:srgbClr val="FFFFFF"/>
    </a:accent3>
    <a:accent4>
      <a:srgbClr val="000000"/>
    </a:accent4>
    <a:accent5>
      <a:srgbClr val="C5C5D6"/>
    </a:accent5>
    <a:accent6>
      <a:srgbClr val="A1A1A1"/>
    </a:accent6>
    <a:hlink>
      <a:srgbClr val="6F89F7"/>
    </a:hlink>
    <a:folHlink>
      <a:srgbClr val="4F56AD"/>
    </a:folHlink>
  </a:clr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000000"/>
    </a:lt2>
    <a:accent1>
      <a:srgbClr val="971328"/>
    </a:accent1>
    <a:accent2>
      <a:srgbClr val="ED7387"/>
    </a:accent2>
    <a:accent3>
      <a:srgbClr val="FFFFFF"/>
    </a:accent3>
    <a:accent4>
      <a:srgbClr val="000000"/>
    </a:accent4>
    <a:accent5>
      <a:srgbClr val="C9AAAC"/>
    </a:accent5>
    <a:accent6>
      <a:srgbClr val="D7687A"/>
    </a:accent6>
    <a:hlink>
      <a:srgbClr val="F7B208"/>
    </a:hlink>
    <a:folHlink>
      <a:srgbClr val="F7CFD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Advanced Template</Template>
  <TotalTime>1685</TotalTime>
  <Words>1004</Words>
  <Application>Microsoft Office PowerPoint</Application>
  <PresentationFormat>On-screen Show (4:3)</PresentationFormat>
  <Paragraphs>153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Monotype Corsiva</vt:lpstr>
      <vt:lpstr>Times New Roman</vt:lpstr>
      <vt:lpstr>Wingdings</vt:lpstr>
      <vt:lpstr>Advanced Template</vt:lpstr>
      <vt:lpstr>Custom Design</vt:lpstr>
      <vt:lpstr>1_Custom Design</vt:lpstr>
      <vt:lpstr>1_Advanced Template</vt:lpstr>
      <vt:lpstr>2_Advanced Template</vt:lpstr>
      <vt:lpstr>3_Advanced Template</vt:lpstr>
      <vt:lpstr>Conditionals</vt:lpstr>
      <vt:lpstr>Tired Traveler</vt:lpstr>
      <vt:lpstr>I type- Real Conditionals</vt:lpstr>
      <vt:lpstr>CONDITIONAL I -  EXERCISES Match the sentences on the right with those on the left</vt:lpstr>
      <vt:lpstr>II type-Unreal Conditionals</vt:lpstr>
      <vt:lpstr>Present Unreal Conditionals</vt:lpstr>
      <vt:lpstr>Practice 1</vt:lpstr>
      <vt:lpstr>II Conditional (HYPOTHETICAL)</vt:lpstr>
      <vt:lpstr>II Conditional (HYPOTHETICAL)</vt:lpstr>
      <vt:lpstr>Write the sentences  using the conditionals II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Let’s make the  II the conditionals sentences </vt:lpstr>
      <vt:lpstr>Complete the II conditionals sentences </vt:lpstr>
      <vt:lpstr>Slide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Definite and Indefinite Articles</dc:title>
  <dc:creator>Ruth and Kyle Luman</dc:creator>
  <cp:lastModifiedBy>Corporate Edition</cp:lastModifiedBy>
  <cp:revision>98</cp:revision>
  <dcterms:created xsi:type="dcterms:W3CDTF">2005-02-21T17:23:50Z</dcterms:created>
  <dcterms:modified xsi:type="dcterms:W3CDTF">2014-08-01T20:36:19Z</dcterms:modified>
</cp:coreProperties>
</file>