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C6D7"/>
    <a:srgbClr val="F08F0E"/>
    <a:srgbClr val="B91807"/>
    <a:srgbClr val="0DB315"/>
    <a:srgbClr val="14AC22"/>
    <a:srgbClr val="2117A9"/>
    <a:srgbClr val="BE440E"/>
    <a:srgbClr val="FFD4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BBB8A-A613-4A6C-9CB6-AF21AEC4C0AF}" type="datetimeFigureOut">
              <a:rPr lang="pt-PT"/>
              <a:pPr>
                <a:defRPr/>
              </a:pPr>
              <a:t>05-11-2013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848DD-ABFE-4720-BF75-AB9FFFE61FC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79EC0-FBA8-477C-995E-81960F29BCC4}" type="datetimeFigureOut">
              <a:rPr lang="pt-PT"/>
              <a:pPr>
                <a:defRPr/>
              </a:pPr>
              <a:t>05-11-2013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B064F-F53C-43C5-B2F6-70F1D85DF5ED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E4809-B93E-43A1-A852-08CFA295007E}" type="datetimeFigureOut">
              <a:rPr lang="pt-PT"/>
              <a:pPr>
                <a:defRPr/>
              </a:pPr>
              <a:t>05-11-2013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9BB17-E16B-4BA2-BB8F-F2F9CB8DF30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C31BB-B690-4522-BDFA-8E99F9182D31}" type="datetimeFigureOut">
              <a:rPr lang="pt-PT"/>
              <a:pPr>
                <a:defRPr/>
              </a:pPr>
              <a:t>05-11-2013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A7E97-0CB9-4100-A96A-F1C70E33C36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B95F6-3B8A-432F-984A-C557FE1BA7AC}" type="datetimeFigureOut">
              <a:rPr lang="pt-PT"/>
              <a:pPr>
                <a:defRPr/>
              </a:pPr>
              <a:t>05-11-2013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5D0C0-F64F-4EE4-B7EB-3D0DAF98ACE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09E5C-65C7-42B8-A607-19815032840A}" type="datetimeFigureOut">
              <a:rPr lang="pt-PT"/>
              <a:pPr>
                <a:defRPr/>
              </a:pPr>
              <a:t>05-11-2013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B1C05-DC57-4CF9-84BB-08589031284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F52F4-4E53-4714-8452-52AC2A659620}" type="datetimeFigureOut">
              <a:rPr lang="pt-PT"/>
              <a:pPr>
                <a:defRPr/>
              </a:pPr>
              <a:t>05-11-2013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83A92-CF98-4F16-84C3-7A426D92B2C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EBB4-4128-4034-9D5F-B2BC90D7C03C}" type="datetimeFigureOut">
              <a:rPr lang="pt-PT"/>
              <a:pPr>
                <a:defRPr/>
              </a:pPr>
              <a:t>05-11-2013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43EF0-4047-4784-8E86-D1BB5DF068A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F03FB-1875-4629-8BAB-7D3FF7F379B3}" type="datetimeFigureOut">
              <a:rPr lang="pt-PT"/>
              <a:pPr>
                <a:defRPr/>
              </a:pPr>
              <a:t>05-11-2013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206C6-DB87-466E-AB67-66E8F84BC52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DFFE7-61A1-42F1-8657-F9931E0F28C2}" type="datetimeFigureOut">
              <a:rPr lang="pt-PT"/>
              <a:pPr>
                <a:defRPr/>
              </a:pPr>
              <a:t>05-11-2013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9618B-94B2-44D6-A723-BF17C506A2C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8BCA-CD46-4022-97EA-83AD12212BAA}" type="datetimeFigureOut">
              <a:rPr lang="pt-PT"/>
              <a:pPr>
                <a:defRPr/>
              </a:pPr>
              <a:t>05-11-2013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0D057-6192-410B-8256-F003543131B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83CDEB-0367-4A8D-8124-B8C45476E056}" type="datetimeFigureOut">
              <a:rPr lang="pt-PT"/>
              <a:pPr>
                <a:defRPr/>
              </a:pPr>
              <a:t>05-11-2013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0E190B-6231-4F37-86F6-96C2799D62A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arredondado 3"/>
          <p:cNvSpPr/>
          <p:nvPr/>
        </p:nvSpPr>
        <p:spPr>
          <a:xfrm>
            <a:off x="500063" y="357188"/>
            <a:ext cx="8143875" cy="6072187"/>
          </a:xfrm>
          <a:prstGeom prst="roundRect">
            <a:avLst/>
          </a:prstGeom>
          <a:solidFill>
            <a:schemeClr val="bg1"/>
          </a:solidFill>
          <a:ln w="190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pic>
        <p:nvPicPr>
          <p:cNvPr id="2051" name="Imagem 50" descr="aarrow09[1]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188" y="5572125"/>
            <a:ext cx="11239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Imagem 13" descr="0012-0707-2612-2620_cow_couple_clipar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25" y="2357438"/>
            <a:ext cx="2838450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aixaDeTexto 14"/>
          <p:cNvSpPr txBox="1"/>
          <p:nvPr/>
        </p:nvSpPr>
        <p:spPr>
          <a:xfrm>
            <a:off x="1142976" y="785794"/>
            <a:ext cx="6929486" cy="857256"/>
          </a:xfrm>
          <a:prstGeom prst="rect">
            <a:avLst/>
          </a:prstGeom>
          <a:noFill/>
        </p:spPr>
        <p:txBody>
          <a:bodyPr>
            <a:prstTxWarp prst="textStop">
              <a:avLst/>
            </a:prstTxWarp>
            <a:spAutoFit/>
          </a:bodyPr>
          <a:lstStyle/>
          <a:p>
            <a:pPr algn="ctr">
              <a:defRPr/>
            </a:pPr>
            <a:r>
              <a:rPr lang="pt-PT" sz="3200" b="1" dirty="0">
                <a:solidFill>
                  <a:srgbClr val="C00000"/>
                </a:solidFill>
                <a:latin typeface="Arial Rounded MT Bold" pitchFamily="34" charset="0"/>
              </a:rPr>
              <a:t>WHAT ARE THE COWS DOING?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285852" y="5072074"/>
            <a:ext cx="1785950" cy="523220"/>
          </a:xfrm>
          <a:prstGeom prst="rect">
            <a:avLst/>
          </a:prstGeom>
          <a:noFill/>
        </p:spPr>
        <p:txBody>
          <a:bodyPr>
            <a:prstTxWarp prst="textStop">
              <a:avLst/>
            </a:prstTxWarp>
            <a:spAutoFit/>
          </a:bodyPr>
          <a:lstStyle/>
          <a:p>
            <a:pPr>
              <a:defRPr/>
            </a:pPr>
            <a:r>
              <a:rPr lang="pt-PT" sz="2800" b="1" dirty="0">
                <a:solidFill>
                  <a:srgbClr val="2117A9"/>
                </a:solidFill>
              </a:rPr>
              <a:t>HOOVER</a:t>
            </a:r>
          </a:p>
        </p:txBody>
      </p:sp>
      <p:sp>
        <p:nvSpPr>
          <p:cNvPr id="17" name="CaixaDeTexto 16"/>
          <p:cNvSpPr txBox="1"/>
          <p:nvPr/>
        </p:nvSpPr>
        <p:spPr>
          <a:xfrm rot="21057424">
            <a:off x="6429388" y="2357430"/>
            <a:ext cx="1785950" cy="523220"/>
          </a:xfrm>
          <a:prstGeom prst="rect">
            <a:avLst/>
          </a:prstGeom>
          <a:noFill/>
        </p:spPr>
        <p:txBody>
          <a:bodyPr>
            <a:prstTxWarp prst="textCurveDown">
              <a:avLst/>
            </a:prstTxWarp>
            <a:spAutoFit/>
          </a:bodyPr>
          <a:lstStyle/>
          <a:p>
            <a:pPr>
              <a:defRPr/>
            </a:pPr>
            <a:r>
              <a:rPr lang="pt-PT" sz="2800" b="1" dirty="0">
                <a:solidFill>
                  <a:srgbClr val="0DB315"/>
                </a:solidFill>
              </a:rPr>
              <a:t>DANCE</a:t>
            </a:r>
          </a:p>
        </p:txBody>
      </p:sp>
      <p:sp>
        <p:nvSpPr>
          <p:cNvPr id="18" name="CaixaDeTexto 17"/>
          <p:cNvSpPr txBox="1"/>
          <p:nvPr/>
        </p:nvSpPr>
        <p:spPr>
          <a:xfrm rot="634884">
            <a:off x="1101557" y="2637407"/>
            <a:ext cx="1785950" cy="523220"/>
          </a:xfrm>
          <a:prstGeom prst="rect">
            <a:avLst/>
          </a:prstGeom>
          <a:noFill/>
        </p:spPr>
        <p:txBody>
          <a:bodyPr>
            <a:prstTxWarp prst="textWave2">
              <a:avLst/>
            </a:prstTxWarp>
            <a:spAutoFit/>
          </a:bodyPr>
          <a:lstStyle/>
          <a:p>
            <a:pPr>
              <a:defRPr/>
            </a:pPr>
            <a:r>
              <a:rPr lang="pt-PT" sz="2800" b="1" dirty="0">
                <a:solidFill>
                  <a:srgbClr val="B91807"/>
                </a:solidFill>
              </a:rPr>
              <a:t>SHOP</a:t>
            </a:r>
          </a:p>
        </p:txBody>
      </p:sp>
      <p:sp>
        <p:nvSpPr>
          <p:cNvPr id="19" name="CaixaDeTexto 18"/>
          <p:cNvSpPr txBox="1"/>
          <p:nvPr/>
        </p:nvSpPr>
        <p:spPr>
          <a:xfrm rot="634884">
            <a:off x="4247665" y="5017290"/>
            <a:ext cx="1785950" cy="523220"/>
          </a:xfrm>
          <a:prstGeom prst="rect">
            <a:avLst/>
          </a:prstGeom>
          <a:noFill/>
        </p:spPr>
        <p:txBody>
          <a:bodyPr>
            <a:prstTxWarp prst="textWave2">
              <a:avLst/>
            </a:prstTxWarp>
            <a:spAutoFit/>
          </a:bodyPr>
          <a:lstStyle/>
          <a:p>
            <a:pPr>
              <a:defRPr/>
            </a:pPr>
            <a:r>
              <a:rPr lang="pt-PT" sz="2800" b="1" dirty="0">
                <a:solidFill>
                  <a:srgbClr val="F08F0E"/>
                </a:solidFill>
              </a:rPr>
              <a:t>READ</a:t>
            </a:r>
          </a:p>
        </p:txBody>
      </p:sp>
      <p:sp>
        <p:nvSpPr>
          <p:cNvPr id="20" name="CaixaDeTexto 19"/>
          <p:cNvSpPr txBox="1"/>
          <p:nvPr/>
        </p:nvSpPr>
        <p:spPr>
          <a:xfrm rot="20724918">
            <a:off x="6390805" y="4088597"/>
            <a:ext cx="1785950" cy="523220"/>
          </a:xfrm>
          <a:prstGeom prst="rect">
            <a:avLst/>
          </a:prstGeom>
          <a:noFill/>
        </p:spPr>
        <p:txBody>
          <a:bodyPr>
            <a:prstTxWarp prst="textDeflate">
              <a:avLst/>
            </a:prstTxWarp>
            <a:spAutoFit/>
          </a:bodyPr>
          <a:lstStyle/>
          <a:p>
            <a:pPr>
              <a:defRPr/>
            </a:pPr>
            <a:r>
              <a:rPr lang="pt-PT" sz="2800" b="1" dirty="0">
                <a:solidFill>
                  <a:srgbClr val="27C6D7"/>
                </a:solidFill>
              </a:rPr>
              <a:t>RIDE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arredondado 1"/>
          <p:cNvSpPr/>
          <p:nvPr/>
        </p:nvSpPr>
        <p:spPr>
          <a:xfrm>
            <a:off x="500063" y="357188"/>
            <a:ext cx="8143875" cy="6072187"/>
          </a:xfrm>
          <a:prstGeom prst="roundRect">
            <a:avLst/>
          </a:prstGeom>
          <a:solidFill>
            <a:schemeClr val="bg1"/>
          </a:solidFill>
          <a:ln w="190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" name="Rectângulo arredondado 2"/>
          <p:cNvSpPr/>
          <p:nvPr/>
        </p:nvSpPr>
        <p:spPr>
          <a:xfrm>
            <a:off x="1071563" y="2286000"/>
            <a:ext cx="1857375" cy="1785938"/>
          </a:xfrm>
          <a:prstGeom prst="roundRect">
            <a:avLst/>
          </a:prstGeom>
          <a:solidFill>
            <a:schemeClr val="bg1"/>
          </a:solidFill>
          <a:ln w="190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" name="Rectângulo arredondado 3"/>
          <p:cNvSpPr/>
          <p:nvPr/>
        </p:nvSpPr>
        <p:spPr>
          <a:xfrm>
            <a:off x="928688" y="4714875"/>
            <a:ext cx="7215187" cy="11430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The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cow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is______________________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.</a:t>
            </a:r>
            <a:endParaRPr lang="pt-PT" sz="28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5" name="Fluxograma: terminador 4"/>
          <p:cNvSpPr/>
          <p:nvPr/>
        </p:nvSpPr>
        <p:spPr>
          <a:xfrm>
            <a:off x="3714750" y="1928813"/>
            <a:ext cx="3929063" cy="785812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w</a:t>
            </a: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riting</a:t>
            </a:r>
            <a:r>
              <a:rPr lang="pt-PT" sz="2500" b="1" dirty="0">
                <a:solidFill>
                  <a:srgbClr val="C00000"/>
                </a:solidFill>
                <a:latin typeface="Arial Rounded MT Bold" pitchFamily="34" charset="0"/>
              </a:rPr>
              <a:t> a </a:t>
            </a: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letter</a:t>
            </a: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6" name="Fluxograma: terminador 5"/>
          <p:cNvSpPr/>
          <p:nvPr/>
        </p:nvSpPr>
        <p:spPr>
          <a:xfrm>
            <a:off x="3643313" y="2857500"/>
            <a:ext cx="3929062" cy="785813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r</a:t>
            </a: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eading</a:t>
            </a:r>
            <a:r>
              <a:rPr lang="pt-PT" sz="2500" b="1" dirty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the</a:t>
            </a:r>
            <a:r>
              <a:rPr lang="pt-PT" sz="2500" b="1" dirty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newspaper</a:t>
            </a: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7" name="Fluxograma: terminador 6"/>
          <p:cNvSpPr/>
          <p:nvPr/>
        </p:nvSpPr>
        <p:spPr>
          <a:xfrm>
            <a:off x="3643313" y="3786188"/>
            <a:ext cx="3929062" cy="785812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r</a:t>
            </a: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iding</a:t>
            </a:r>
            <a:r>
              <a:rPr lang="pt-PT" sz="2500" b="1" dirty="0">
                <a:solidFill>
                  <a:srgbClr val="C00000"/>
                </a:solidFill>
                <a:latin typeface="Arial Rounded MT Bold" pitchFamily="34" charset="0"/>
              </a:rPr>
              <a:t> a </a:t>
            </a: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bike</a:t>
            </a: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2928938" y="5000625"/>
            <a:ext cx="392906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500" b="1">
                <a:solidFill>
                  <a:srgbClr val="C00000"/>
                </a:solidFill>
                <a:latin typeface="Arial Rounded MT Bold" pitchFamily="34" charset="0"/>
              </a:rPr>
              <a:t>reading the newspaper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7643834" y="2571744"/>
            <a:ext cx="857256" cy="1200329"/>
          </a:xfrm>
          <a:prstGeom prst="rect">
            <a:avLst/>
          </a:prstGeom>
          <a:noFill/>
        </p:spPr>
        <p:txBody>
          <a:bodyPr>
            <a:prstTxWarp prst="textSto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7200" b="1" dirty="0">
                <a:ln w="19050">
                  <a:solidFill>
                    <a:srgbClr val="002060"/>
                  </a:solidFill>
                </a:ln>
                <a:solidFill>
                  <a:srgbClr val="FF0000"/>
                </a:solidFill>
                <a:latin typeface="+mn-lt"/>
                <a:cs typeface="+mn-cs"/>
                <a:sym typeface="Wingdings"/>
              </a:rPr>
              <a:t></a:t>
            </a:r>
            <a:endParaRPr lang="pt-PT" sz="7200" b="1" dirty="0">
              <a:ln w="19050">
                <a:solidFill>
                  <a:srgbClr val="00206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pic>
        <p:nvPicPr>
          <p:cNvPr id="11274" name="Imagem 50" descr="aarrow09[1]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5929313"/>
            <a:ext cx="11239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5" name="CaixaDeTexto 9"/>
          <p:cNvSpPr txBox="1">
            <a:spLocks noChangeArrowheads="1"/>
          </p:cNvSpPr>
          <p:nvPr/>
        </p:nvSpPr>
        <p:spPr bwMode="auto">
          <a:xfrm>
            <a:off x="1071563" y="642938"/>
            <a:ext cx="7215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4800" b="1">
                <a:solidFill>
                  <a:srgbClr val="C00000"/>
                </a:solidFill>
                <a:latin typeface="Arial Rounded MT Bold" pitchFamily="34" charset="0"/>
              </a:rPr>
              <a:t>What’s the cow doing?</a:t>
            </a:r>
          </a:p>
        </p:txBody>
      </p:sp>
      <p:pic>
        <p:nvPicPr>
          <p:cNvPr id="11276" name="Imagem 13" descr="Imagem11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75" y="2571750"/>
            <a:ext cx="14478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arredondado 1"/>
          <p:cNvSpPr/>
          <p:nvPr/>
        </p:nvSpPr>
        <p:spPr>
          <a:xfrm>
            <a:off x="500063" y="357188"/>
            <a:ext cx="8143875" cy="6072187"/>
          </a:xfrm>
          <a:prstGeom prst="roundRect">
            <a:avLst/>
          </a:prstGeom>
          <a:solidFill>
            <a:schemeClr val="bg1"/>
          </a:solidFill>
          <a:ln w="190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" name="Rectângulo arredondado 2"/>
          <p:cNvSpPr/>
          <p:nvPr/>
        </p:nvSpPr>
        <p:spPr>
          <a:xfrm>
            <a:off x="1071563" y="2286000"/>
            <a:ext cx="1857375" cy="1785938"/>
          </a:xfrm>
          <a:prstGeom prst="roundRect">
            <a:avLst/>
          </a:prstGeom>
          <a:solidFill>
            <a:schemeClr val="bg1"/>
          </a:solidFill>
          <a:ln w="190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" name="Rectângulo arredondado 4"/>
          <p:cNvSpPr/>
          <p:nvPr/>
        </p:nvSpPr>
        <p:spPr>
          <a:xfrm>
            <a:off x="928688" y="4714875"/>
            <a:ext cx="7215187" cy="11430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The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cow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is____________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the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floor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.</a:t>
            </a:r>
            <a:endParaRPr lang="pt-PT" sz="28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6" name="Fluxograma: terminador 5"/>
          <p:cNvSpPr/>
          <p:nvPr/>
        </p:nvSpPr>
        <p:spPr>
          <a:xfrm>
            <a:off x="3714750" y="1928813"/>
            <a:ext cx="3929063" cy="785812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solidFill>
                  <a:srgbClr val="C00000"/>
                </a:solidFill>
                <a:latin typeface="Arial Rounded MT Bold" pitchFamily="34" charset="0"/>
              </a:rPr>
              <a:t>cleaning</a:t>
            </a:r>
            <a:endParaRPr lang="pt-PT" sz="28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7" name="Fluxograma: terminador 6"/>
          <p:cNvSpPr/>
          <p:nvPr/>
        </p:nvSpPr>
        <p:spPr>
          <a:xfrm>
            <a:off x="3643313" y="2857500"/>
            <a:ext cx="3929062" cy="785813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err="1">
                <a:solidFill>
                  <a:srgbClr val="C00000"/>
                </a:solidFill>
                <a:latin typeface="Arial Rounded MT Bold" pitchFamily="34" charset="0"/>
              </a:rPr>
              <a:t>running</a:t>
            </a:r>
            <a:endParaRPr lang="pt-PT" sz="28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8" name="Fluxograma: terminador 7"/>
          <p:cNvSpPr/>
          <p:nvPr/>
        </p:nvSpPr>
        <p:spPr>
          <a:xfrm>
            <a:off x="3643313" y="3786188"/>
            <a:ext cx="3929062" cy="785812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err="1">
                <a:solidFill>
                  <a:srgbClr val="C00000"/>
                </a:solidFill>
                <a:latin typeface="Arial Rounded MT Bold" pitchFamily="34" charset="0"/>
              </a:rPr>
              <a:t>dancing</a:t>
            </a:r>
            <a:endParaRPr lang="pt-PT" sz="28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3000375" y="5000625"/>
            <a:ext cx="2071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800" b="1" dirty="0" smtClean="0">
                <a:solidFill>
                  <a:srgbClr val="C00000"/>
                </a:solidFill>
                <a:latin typeface="Arial Rounded MT Bold" pitchFamily="34" charset="0"/>
              </a:rPr>
              <a:t>cleaning</a:t>
            </a:r>
            <a:endParaRPr lang="pt-PT" sz="28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3081" name="CaixaDeTexto 9"/>
          <p:cNvSpPr txBox="1">
            <a:spLocks noChangeArrowheads="1"/>
          </p:cNvSpPr>
          <p:nvPr/>
        </p:nvSpPr>
        <p:spPr bwMode="auto">
          <a:xfrm>
            <a:off x="1071563" y="642938"/>
            <a:ext cx="7215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4800" b="1">
                <a:solidFill>
                  <a:srgbClr val="C00000"/>
                </a:solidFill>
                <a:latin typeface="Arial Rounded MT Bold" pitchFamily="34" charset="0"/>
              </a:rPr>
              <a:t>What’s the cow doing?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7643834" y="2571744"/>
            <a:ext cx="857256" cy="1200329"/>
          </a:xfrm>
          <a:prstGeom prst="rect">
            <a:avLst/>
          </a:prstGeom>
          <a:noFill/>
        </p:spPr>
        <p:txBody>
          <a:bodyPr>
            <a:prstTxWarp prst="textSto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7200" b="1" dirty="0">
                <a:ln w="19050">
                  <a:solidFill>
                    <a:srgbClr val="002060"/>
                  </a:solidFill>
                </a:ln>
                <a:solidFill>
                  <a:srgbClr val="FF0000"/>
                </a:solidFill>
                <a:latin typeface="+mn-lt"/>
                <a:cs typeface="+mn-cs"/>
                <a:sym typeface="Wingdings"/>
              </a:rPr>
              <a:t></a:t>
            </a:r>
            <a:endParaRPr lang="pt-PT" sz="7200" b="1" dirty="0">
              <a:ln w="19050">
                <a:solidFill>
                  <a:srgbClr val="00206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pic>
        <p:nvPicPr>
          <p:cNvPr id="3083" name="Imagem 50" descr="aarrow09[1]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8" y="5929313"/>
            <a:ext cx="11239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Imagem 12" descr="Imagem1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313" y="2500313"/>
            <a:ext cx="13430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/>
      <p:bldP spid="11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arredondado 1"/>
          <p:cNvSpPr/>
          <p:nvPr/>
        </p:nvSpPr>
        <p:spPr>
          <a:xfrm>
            <a:off x="500063" y="357188"/>
            <a:ext cx="8143875" cy="6072187"/>
          </a:xfrm>
          <a:prstGeom prst="roundRect">
            <a:avLst/>
          </a:prstGeom>
          <a:solidFill>
            <a:schemeClr val="bg1"/>
          </a:solidFill>
          <a:ln w="190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" name="Rectângulo arredondado 2"/>
          <p:cNvSpPr/>
          <p:nvPr/>
        </p:nvSpPr>
        <p:spPr>
          <a:xfrm>
            <a:off x="1071563" y="2286000"/>
            <a:ext cx="1857375" cy="1785938"/>
          </a:xfrm>
          <a:prstGeom prst="roundRect">
            <a:avLst/>
          </a:prstGeom>
          <a:solidFill>
            <a:schemeClr val="bg1"/>
          </a:solidFill>
          <a:ln w="190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" name="Rectângulo arredondado 4"/>
          <p:cNvSpPr/>
          <p:nvPr/>
        </p:nvSpPr>
        <p:spPr>
          <a:xfrm>
            <a:off x="928688" y="4714875"/>
            <a:ext cx="7215187" cy="11430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The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cow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is____________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.</a:t>
            </a:r>
            <a:endParaRPr lang="pt-PT" sz="28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6" name="Fluxograma: terminador 5"/>
          <p:cNvSpPr/>
          <p:nvPr/>
        </p:nvSpPr>
        <p:spPr>
          <a:xfrm>
            <a:off x="3714750" y="1928813"/>
            <a:ext cx="3929063" cy="785812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err="1">
                <a:solidFill>
                  <a:srgbClr val="C00000"/>
                </a:solidFill>
                <a:latin typeface="Arial Rounded MT Bold" pitchFamily="34" charset="0"/>
              </a:rPr>
              <a:t>dancing</a:t>
            </a:r>
            <a:endParaRPr lang="pt-PT" sz="28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7" name="Fluxograma: terminador 6"/>
          <p:cNvSpPr/>
          <p:nvPr/>
        </p:nvSpPr>
        <p:spPr>
          <a:xfrm>
            <a:off x="3643313" y="2857500"/>
            <a:ext cx="3929062" cy="785813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err="1">
                <a:solidFill>
                  <a:srgbClr val="C00000"/>
                </a:solidFill>
                <a:latin typeface="Arial Rounded MT Bold" pitchFamily="34" charset="0"/>
              </a:rPr>
              <a:t>cooking</a:t>
            </a:r>
            <a:endParaRPr lang="pt-PT" sz="28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8" name="Fluxograma: terminador 7"/>
          <p:cNvSpPr/>
          <p:nvPr/>
        </p:nvSpPr>
        <p:spPr>
          <a:xfrm>
            <a:off x="3643313" y="3786188"/>
            <a:ext cx="3929062" cy="785812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err="1">
                <a:solidFill>
                  <a:srgbClr val="C00000"/>
                </a:solidFill>
                <a:latin typeface="Arial Rounded MT Bold" pitchFamily="34" charset="0"/>
              </a:rPr>
              <a:t>shopping</a:t>
            </a:r>
            <a:endParaRPr lang="pt-PT" sz="28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3000375" y="4929188"/>
            <a:ext cx="2071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800" b="1">
                <a:solidFill>
                  <a:srgbClr val="C00000"/>
                </a:solidFill>
                <a:latin typeface="Arial Rounded MT Bold" pitchFamily="34" charset="0"/>
              </a:rPr>
              <a:t>shopping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7643834" y="2571744"/>
            <a:ext cx="857256" cy="1200329"/>
          </a:xfrm>
          <a:prstGeom prst="rect">
            <a:avLst/>
          </a:prstGeom>
          <a:noFill/>
        </p:spPr>
        <p:txBody>
          <a:bodyPr>
            <a:prstTxWarp prst="textSto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7200" b="1" dirty="0">
                <a:ln w="19050">
                  <a:solidFill>
                    <a:srgbClr val="002060"/>
                  </a:solidFill>
                </a:ln>
                <a:solidFill>
                  <a:srgbClr val="FF0000"/>
                </a:solidFill>
                <a:latin typeface="+mn-lt"/>
                <a:cs typeface="+mn-cs"/>
                <a:sym typeface="Wingdings"/>
              </a:rPr>
              <a:t></a:t>
            </a:r>
            <a:endParaRPr lang="pt-PT" sz="7200" b="1" dirty="0">
              <a:ln w="19050">
                <a:solidFill>
                  <a:srgbClr val="00206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pic>
        <p:nvPicPr>
          <p:cNvPr id="4106" name="Imagem 50" descr="aarrow09[1]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8" y="5929313"/>
            <a:ext cx="11239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CaixaDeTexto 9"/>
          <p:cNvSpPr txBox="1">
            <a:spLocks noChangeArrowheads="1"/>
          </p:cNvSpPr>
          <p:nvPr/>
        </p:nvSpPr>
        <p:spPr bwMode="auto">
          <a:xfrm>
            <a:off x="1071563" y="642938"/>
            <a:ext cx="7215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4800" b="1">
                <a:solidFill>
                  <a:srgbClr val="C00000"/>
                </a:solidFill>
                <a:latin typeface="Arial Rounded MT Bold" pitchFamily="34" charset="0"/>
              </a:rPr>
              <a:t>What’s the cow doing?</a:t>
            </a:r>
          </a:p>
        </p:txBody>
      </p:sp>
      <p:pic>
        <p:nvPicPr>
          <p:cNvPr id="4108" name="Imagem 13" descr="Imagem2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0" y="2500313"/>
            <a:ext cx="11620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" grpId="0"/>
      <p:bldP spid="11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arredondado 1"/>
          <p:cNvSpPr/>
          <p:nvPr/>
        </p:nvSpPr>
        <p:spPr>
          <a:xfrm>
            <a:off x="500063" y="357188"/>
            <a:ext cx="8143875" cy="6072187"/>
          </a:xfrm>
          <a:prstGeom prst="roundRect">
            <a:avLst/>
          </a:prstGeom>
          <a:solidFill>
            <a:schemeClr val="bg1"/>
          </a:solidFill>
          <a:ln w="190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" name="Rectângulo arredondado 2"/>
          <p:cNvSpPr/>
          <p:nvPr/>
        </p:nvSpPr>
        <p:spPr>
          <a:xfrm>
            <a:off x="1071563" y="2286000"/>
            <a:ext cx="1857375" cy="1785938"/>
          </a:xfrm>
          <a:prstGeom prst="roundRect">
            <a:avLst/>
          </a:prstGeom>
          <a:solidFill>
            <a:schemeClr val="bg1"/>
          </a:solidFill>
          <a:ln w="190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" name="Rectângulo arredondado 3"/>
          <p:cNvSpPr/>
          <p:nvPr/>
        </p:nvSpPr>
        <p:spPr>
          <a:xfrm>
            <a:off x="928688" y="4714875"/>
            <a:ext cx="7215187" cy="11430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The cow  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is 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____________ </a:t>
            </a:r>
            <a:r>
              <a:rPr lang="pt-PT" sz="2800" b="1" dirty="0" smtClean="0">
                <a:solidFill>
                  <a:srgbClr val="002060"/>
                </a:solidFill>
                <a:latin typeface="Arial Rounded MT Bold" pitchFamily="34" charset="0"/>
              </a:rPr>
              <a:t>the floor.</a:t>
            </a:r>
            <a:endParaRPr lang="pt-PT" sz="28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5" name="Fluxograma: terminador 4"/>
          <p:cNvSpPr/>
          <p:nvPr/>
        </p:nvSpPr>
        <p:spPr>
          <a:xfrm>
            <a:off x="3714750" y="1928813"/>
            <a:ext cx="3929063" cy="785812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err="1">
                <a:solidFill>
                  <a:srgbClr val="C00000"/>
                </a:solidFill>
                <a:latin typeface="Arial Rounded MT Bold" pitchFamily="34" charset="0"/>
              </a:rPr>
              <a:t>fishing</a:t>
            </a:r>
            <a:endParaRPr lang="pt-PT" sz="28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6" name="Fluxograma: terminador 5"/>
          <p:cNvSpPr/>
          <p:nvPr/>
        </p:nvSpPr>
        <p:spPr>
          <a:xfrm>
            <a:off x="3643313" y="2857500"/>
            <a:ext cx="3929062" cy="785813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err="1">
                <a:solidFill>
                  <a:srgbClr val="C00000"/>
                </a:solidFill>
                <a:latin typeface="Arial Rounded MT Bold" pitchFamily="34" charset="0"/>
              </a:rPr>
              <a:t>washing</a:t>
            </a:r>
            <a:endParaRPr lang="pt-PT" sz="28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7" name="Fluxograma: terminador 6"/>
          <p:cNvSpPr/>
          <p:nvPr/>
        </p:nvSpPr>
        <p:spPr>
          <a:xfrm>
            <a:off x="3643313" y="3786188"/>
            <a:ext cx="3929062" cy="785812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solidFill>
                  <a:srgbClr val="C00000"/>
                </a:solidFill>
                <a:latin typeface="Arial Rounded MT Bold" pitchFamily="34" charset="0"/>
              </a:rPr>
              <a:t>vacuuming</a:t>
            </a:r>
            <a:endParaRPr lang="pt-PT" sz="28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3000375" y="4929188"/>
            <a:ext cx="2357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800" b="1" dirty="0" smtClean="0">
                <a:solidFill>
                  <a:srgbClr val="C00000"/>
                </a:solidFill>
                <a:latin typeface="Arial Rounded MT Bold" pitchFamily="34" charset="0"/>
              </a:rPr>
              <a:t>vacuuming</a:t>
            </a:r>
            <a:endParaRPr lang="pt-PT" sz="28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643834" y="2571744"/>
            <a:ext cx="857256" cy="1200329"/>
          </a:xfrm>
          <a:prstGeom prst="rect">
            <a:avLst/>
          </a:prstGeom>
          <a:noFill/>
        </p:spPr>
        <p:txBody>
          <a:bodyPr>
            <a:prstTxWarp prst="textSto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7200" b="1" dirty="0">
                <a:ln w="19050">
                  <a:solidFill>
                    <a:srgbClr val="002060"/>
                  </a:solidFill>
                </a:ln>
                <a:solidFill>
                  <a:srgbClr val="FF0000"/>
                </a:solidFill>
                <a:latin typeface="+mn-lt"/>
                <a:cs typeface="+mn-cs"/>
                <a:sym typeface="Wingdings"/>
              </a:rPr>
              <a:t></a:t>
            </a:r>
            <a:endParaRPr lang="pt-PT" sz="7200" b="1" dirty="0">
              <a:ln w="19050">
                <a:solidFill>
                  <a:srgbClr val="00206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pic>
        <p:nvPicPr>
          <p:cNvPr id="5130" name="Imagem 50" descr="aarrow09[1]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8" y="5929313"/>
            <a:ext cx="11239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1" name="CaixaDeTexto 9"/>
          <p:cNvSpPr txBox="1">
            <a:spLocks noChangeArrowheads="1"/>
          </p:cNvSpPr>
          <p:nvPr/>
        </p:nvSpPr>
        <p:spPr bwMode="auto">
          <a:xfrm>
            <a:off x="1071563" y="642938"/>
            <a:ext cx="7215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4800" b="1">
                <a:solidFill>
                  <a:srgbClr val="C00000"/>
                </a:solidFill>
                <a:latin typeface="Arial Rounded MT Bold" pitchFamily="34" charset="0"/>
              </a:rPr>
              <a:t>What’s the cow doing?</a:t>
            </a:r>
          </a:p>
        </p:txBody>
      </p:sp>
      <p:pic>
        <p:nvPicPr>
          <p:cNvPr id="5132" name="Imagem 13" descr="Imagem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313" y="2500313"/>
            <a:ext cx="13716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/>
      <p:bldP spid="10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arredondado 1"/>
          <p:cNvSpPr/>
          <p:nvPr/>
        </p:nvSpPr>
        <p:spPr>
          <a:xfrm>
            <a:off x="500063" y="357188"/>
            <a:ext cx="8143875" cy="6072187"/>
          </a:xfrm>
          <a:prstGeom prst="roundRect">
            <a:avLst/>
          </a:prstGeom>
          <a:solidFill>
            <a:schemeClr val="bg1"/>
          </a:solidFill>
          <a:ln w="190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" name="Rectângulo arredondado 2"/>
          <p:cNvSpPr/>
          <p:nvPr/>
        </p:nvSpPr>
        <p:spPr>
          <a:xfrm>
            <a:off x="1071563" y="2286000"/>
            <a:ext cx="1857375" cy="1785938"/>
          </a:xfrm>
          <a:prstGeom prst="roundRect">
            <a:avLst/>
          </a:prstGeom>
          <a:solidFill>
            <a:schemeClr val="bg1"/>
          </a:solidFill>
          <a:ln w="190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" name="Rectângulo arredondado 3"/>
          <p:cNvSpPr/>
          <p:nvPr/>
        </p:nvSpPr>
        <p:spPr>
          <a:xfrm>
            <a:off x="928688" y="4714875"/>
            <a:ext cx="7215187" cy="11430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The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cow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is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 ___________________.</a:t>
            </a:r>
            <a:endParaRPr lang="pt-PT" sz="28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5" name="Fluxograma: terminador 4"/>
          <p:cNvSpPr/>
          <p:nvPr/>
        </p:nvSpPr>
        <p:spPr>
          <a:xfrm>
            <a:off x="3714750" y="1928813"/>
            <a:ext cx="3929063" cy="785812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surfing</a:t>
            </a: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6" name="Fluxograma: terminador 5"/>
          <p:cNvSpPr/>
          <p:nvPr/>
        </p:nvSpPr>
        <p:spPr>
          <a:xfrm>
            <a:off x="3643313" y="2857500"/>
            <a:ext cx="3929062" cy="785813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p</a:t>
            </a: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laying</a:t>
            </a:r>
            <a:r>
              <a:rPr lang="pt-PT" sz="2500" b="1" dirty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the</a:t>
            </a:r>
            <a:r>
              <a:rPr lang="pt-PT" sz="2500" b="1" dirty="0">
                <a:solidFill>
                  <a:srgbClr val="C00000"/>
                </a:solidFill>
                <a:latin typeface="Arial Rounded MT Bold" pitchFamily="34" charset="0"/>
              </a:rPr>
              <a:t> piano</a:t>
            </a: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7" name="Fluxograma: terminador 6"/>
          <p:cNvSpPr/>
          <p:nvPr/>
        </p:nvSpPr>
        <p:spPr>
          <a:xfrm>
            <a:off x="3643313" y="3786188"/>
            <a:ext cx="3929062" cy="785812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rgbClr val="C00000"/>
                </a:solidFill>
                <a:latin typeface="Arial Rounded MT Bold" pitchFamily="34" charset="0"/>
              </a:rPr>
              <a:t>surfing the </a:t>
            </a:r>
            <a:r>
              <a:rPr lang="pt-PT" sz="2500" b="1" dirty="0" smtClean="0">
                <a:solidFill>
                  <a:srgbClr val="C00000"/>
                </a:solidFill>
                <a:latin typeface="Arial Rounded MT Bold" pitchFamily="34" charset="0"/>
              </a:rPr>
              <a:t>internet</a:t>
            </a: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3000375" y="4929188"/>
            <a:ext cx="3500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800" b="1">
                <a:solidFill>
                  <a:srgbClr val="C00000"/>
                </a:solidFill>
                <a:latin typeface="Arial Rounded MT Bold" pitchFamily="34" charset="0"/>
              </a:rPr>
              <a:t>playing the piano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7643834" y="2571744"/>
            <a:ext cx="857256" cy="1200329"/>
          </a:xfrm>
          <a:prstGeom prst="rect">
            <a:avLst/>
          </a:prstGeom>
          <a:noFill/>
        </p:spPr>
        <p:txBody>
          <a:bodyPr>
            <a:prstTxWarp prst="textSto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7200" b="1" dirty="0">
                <a:ln w="19050">
                  <a:solidFill>
                    <a:srgbClr val="002060"/>
                  </a:solidFill>
                </a:ln>
                <a:solidFill>
                  <a:srgbClr val="FF0000"/>
                </a:solidFill>
                <a:latin typeface="+mn-lt"/>
                <a:cs typeface="+mn-cs"/>
                <a:sym typeface="Wingdings"/>
              </a:rPr>
              <a:t></a:t>
            </a:r>
            <a:endParaRPr lang="pt-PT" sz="7200" b="1" dirty="0">
              <a:ln w="19050">
                <a:solidFill>
                  <a:srgbClr val="00206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pic>
        <p:nvPicPr>
          <p:cNvPr id="6154" name="Imagem 50" descr="aarrow09[1]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8" y="5929313"/>
            <a:ext cx="11239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CaixaDeTexto 9"/>
          <p:cNvSpPr txBox="1">
            <a:spLocks noChangeArrowheads="1"/>
          </p:cNvSpPr>
          <p:nvPr/>
        </p:nvSpPr>
        <p:spPr bwMode="auto">
          <a:xfrm>
            <a:off x="1071563" y="642938"/>
            <a:ext cx="7215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4800" b="1">
                <a:solidFill>
                  <a:srgbClr val="C00000"/>
                </a:solidFill>
                <a:latin typeface="Arial Rounded MT Bold" pitchFamily="34" charset="0"/>
              </a:rPr>
              <a:t>What’s the cow doing?</a:t>
            </a:r>
          </a:p>
        </p:txBody>
      </p:sp>
      <p:pic>
        <p:nvPicPr>
          <p:cNvPr id="6156" name="Imagem 13" descr="Imagem4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313" y="2428875"/>
            <a:ext cx="13049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/>
      <p:bldP spid="10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arredondado 1"/>
          <p:cNvSpPr/>
          <p:nvPr/>
        </p:nvSpPr>
        <p:spPr>
          <a:xfrm>
            <a:off x="500063" y="357188"/>
            <a:ext cx="8143875" cy="6072187"/>
          </a:xfrm>
          <a:prstGeom prst="roundRect">
            <a:avLst/>
          </a:prstGeom>
          <a:solidFill>
            <a:schemeClr val="bg1"/>
          </a:solidFill>
          <a:ln w="190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" name="Rectângulo arredondado 2"/>
          <p:cNvSpPr/>
          <p:nvPr/>
        </p:nvSpPr>
        <p:spPr>
          <a:xfrm>
            <a:off x="1071563" y="2286000"/>
            <a:ext cx="1857375" cy="1785938"/>
          </a:xfrm>
          <a:prstGeom prst="roundRect">
            <a:avLst/>
          </a:prstGeom>
          <a:solidFill>
            <a:schemeClr val="bg1"/>
          </a:solidFill>
          <a:ln w="190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" name="Rectângulo arredondado 3"/>
          <p:cNvSpPr/>
          <p:nvPr/>
        </p:nvSpPr>
        <p:spPr>
          <a:xfrm>
            <a:off x="928688" y="4714875"/>
            <a:ext cx="7215187" cy="11430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The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cow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is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 ____________________ 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.</a:t>
            </a:r>
          </a:p>
        </p:txBody>
      </p:sp>
      <p:sp>
        <p:nvSpPr>
          <p:cNvPr id="5" name="Fluxograma: terminador 4"/>
          <p:cNvSpPr/>
          <p:nvPr/>
        </p:nvSpPr>
        <p:spPr>
          <a:xfrm>
            <a:off x="3714750" y="1928813"/>
            <a:ext cx="3929063" cy="785812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t</a:t>
            </a: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aking</a:t>
            </a:r>
            <a:r>
              <a:rPr lang="pt-PT" sz="2500" b="1" dirty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photographs</a:t>
            </a: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6" name="Fluxograma: terminador 5"/>
          <p:cNvSpPr/>
          <p:nvPr/>
        </p:nvSpPr>
        <p:spPr>
          <a:xfrm>
            <a:off x="3643313" y="2857500"/>
            <a:ext cx="3929062" cy="785813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w</a:t>
            </a: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atching</a:t>
            </a:r>
            <a:r>
              <a:rPr lang="pt-PT" sz="2500" b="1" dirty="0">
                <a:solidFill>
                  <a:srgbClr val="C00000"/>
                </a:solidFill>
                <a:latin typeface="Arial Rounded MT Bold" pitchFamily="34" charset="0"/>
              </a:rPr>
              <a:t> a </a:t>
            </a: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video</a:t>
            </a: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7" name="Fluxograma: terminador 6"/>
          <p:cNvSpPr/>
          <p:nvPr/>
        </p:nvSpPr>
        <p:spPr>
          <a:xfrm>
            <a:off x="3643313" y="3786188"/>
            <a:ext cx="3929062" cy="785812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p</a:t>
            </a: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laying</a:t>
            </a:r>
            <a:r>
              <a:rPr lang="pt-PT" sz="2500" b="1" dirty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video</a:t>
            </a:r>
            <a:r>
              <a:rPr lang="pt-PT" sz="2500" b="1" dirty="0">
                <a:solidFill>
                  <a:srgbClr val="C00000"/>
                </a:solidFill>
                <a:latin typeface="Arial Rounded MT Bold" pitchFamily="34" charset="0"/>
              </a:rPr>
              <a:t> games</a:t>
            </a: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3143250" y="5000625"/>
            <a:ext cx="364331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500" b="1">
                <a:solidFill>
                  <a:srgbClr val="C00000"/>
                </a:solidFill>
                <a:latin typeface="Arial Rounded MT Bold" pitchFamily="34" charset="0"/>
              </a:rPr>
              <a:t>taking photographs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7643834" y="2571744"/>
            <a:ext cx="857256" cy="1200329"/>
          </a:xfrm>
          <a:prstGeom prst="rect">
            <a:avLst/>
          </a:prstGeom>
          <a:noFill/>
        </p:spPr>
        <p:txBody>
          <a:bodyPr>
            <a:prstTxWarp prst="textSto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7200" b="1" dirty="0">
                <a:ln w="19050">
                  <a:solidFill>
                    <a:srgbClr val="002060"/>
                  </a:solidFill>
                </a:ln>
                <a:solidFill>
                  <a:srgbClr val="FF0000"/>
                </a:solidFill>
                <a:latin typeface="+mn-lt"/>
                <a:cs typeface="+mn-cs"/>
                <a:sym typeface="Wingdings"/>
              </a:rPr>
              <a:t></a:t>
            </a:r>
            <a:endParaRPr lang="pt-PT" sz="7200" b="1" dirty="0">
              <a:ln w="19050">
                <a:solidFill>
                  <a:srgbClr val="00206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pic>
        <p:nvPicPr>
          <p:cNvPr id="7178" name="Imagem 50" descr="aarrow09[1]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8" y="5929313"/>
            <a:ext cx="11239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9" name="CaixaDeTexto 9"/>
          <p:cNvSpPr txBox="1">
            <a:spLocks noChangeArrowheads="1"/>
          </p:cNvSpPr>
          <p:nvPr/>
        </p:nvSpPr>
        <p:spPr bwMode="auto">
          <a:xfrm>
            <a:off x="1071563" y="642938"/>
            <a:ext cx="7215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4800" b="1">
                <a:solidFill>
                  <a:srgbClr val="C00000"/>
                </a:solidFill>
                <a:latin typeface="Arial Rounded MT Bold" pitchFamily="34" charset="0"/>
              </a:rPr>
              <a:t>What’s the cow doing?</a:t>
            </a:r>
          </a:p>
        </p:txBody>
      </p:sp>
      <p:pic>
        <p:nvPicPr>
          <p:cNvPr id="7180" name="Imagem 13" descr="Imagem5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75" y="2500313"/>
            <a:ext cx="13716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8" grpId="0"/>
      <p:bldP spid="10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arredondado 1"/>
          <p:cNvSpPr/>
          <p:nvPr/>
        </p:nvSpPr>
        <p:spPr>
          <a:xfrm>
            <a:off x="500063" y="357188"/>
            <a:ext cx="8143875" cy="6072187"/>
          </a:xfrm>
          <a:prstGeom prst="roundRect">
            <a:avLst/>
          </a:prstGeom>
          <a:solidFill>
            <a:schemeClr val="bg1"/>
          </a:solidFill>
          <a:ln w="190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" name="Rectângulo arredondado 2"/>
          <p:cNvSpPr/>
          <p:nvPr/>
        </p:nvSpPr>
        <p:spPr>
          <a:xfrm>
            <a:off x="1071563" y="2286000"/>
            <a:ext cx="1857375" cy="1785938"/>
          </a:xfrm>
          <a:prstGeom prst="roundRect">
            <a:avLst/>
          </a:prstGeom>
          <a:solidFill>
            <a:schemeClr val="bg1"/>
          </a:solidFill>
          <a:ln w="190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" name="Rectângulo arredondado 3"/>
          <p:cNvSpPr/>
          <p:nvPr/>
        </p:nvSpPr>
        <p:spPr>
          <a:xfrm>
            <a:off x="928688" y="4714875"/>
            <a:ext cx="7215187" cy="11430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The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cow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is________________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.</a:t>
            </a:r>
            <a:endParaRPr lang="pt-PT" sz="28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5" name="Fluxograma: terminador 4"/>
          <p:cNvSpPr/>
          <p:nvPr/>
        </p:nvSpPr>
        <p:spPr>
          <a:xfrm>
            <a:off x="3714750" y="1928813"/>
            <a:ext cx="3929063" cy="785812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cooking</a:t>
            </a: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6" name="Fluxograma: terminador 5"/>
          <p:cNvSpPr/>
          <p:nvPr/>
        </p:nvSpPr>
        <p:spPr>
          <a:xfrm>
            <a:off x="3643313" y="2857500"/>
            <a:ext cx="3929062" cy="785813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e</a:t>
            </a: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ating</a:t>
            </a:r>
            <a:r>
              <a:rPr lang="pt-PT" sz="2500" b="1" dirty="0">
                <a:solidFill>
                  <a:srgbClr val="C00000"/>
                </a:solidFill>
                <a:latin typeface="Arial Rounded MT Bold" pitchFamily="34" charset="0"/>
              </a:rPr>
              <a:t> a </a:t>
            </a: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hot</a:t>
            </a:r>
            <a:r>
              <a:rPr lang="pt-PT" sz="2500" b="1" dirty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dog</a:t>
            </a: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7" name="Fluxograma: terminador 6"/>
          <p:cNvSpPr/>
          <p:nvPr/>
        </p:nvSpPr>
        <p:spPr>
          <a:xfrm>
            <a:off x="3643313" y="3786188"/>
            <a:ext cx="3929062" cy="785812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d</a:t>
            </a: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rinking</a:t>
            </a:r>
            <a:r>
              <a:rPr lang="pt-PT" sz="2500" b="1" dirty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juice</a:t>
            </a: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3000375" y="5000625"/>
            <a:ext cx="26431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500" b="1">
                <a:solidFill>
                  <a:srgbClr val="C00000"/>
                </a:solidFill>
                <a:latin typeface="Arial Rounded MT Bold" pitchFamily="34" charset="0"/>
              </a:rPr>
              <a:t>drinking juice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7643834" y="2571744"/>
            <a:ext cx="857256" cy="1200329"/>
          </a:xfrm>
          <a:prstGeom prst="rect">
            <a:avLst/>
          </a:prstGeom>
          <a:noFill/>
        </p:spPr>
        <p:txBody>
          <a:bodyPr>
            <a:prstTxWarp prst="textSto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7200" b="1" dirty="0">
                <a:ln w="19050">
                  <a:solidFill>
                    <a:srgbClr val="002060"/>
                  </a:solidFill>
                </a:ln>
                <a:solidFill>
                  <a:srgbClr val="FF0000"/>
                </a:solidFill>
                <a:latin typeface="+mn-lt"/>
                <a:cs typeface="+mn-cs"/>
                <a:sym typeface="Wingdings"/>
              </a:rPr>
              <a:t></a:t>
            </a:r>
            <a:endParaRPr lang="pt-PT" sz="7200" b="1" dirty="0">
              <a:ln w="19050">
                <a:solidFill>
                  <a:srgbClr val="00206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pic>
        <p:nvPicPr>
          <p:cNvPr id="8202" name="Imagem 50" descr="aarrow09[1]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8" y="5929313"/>
            <a:ext cx="11239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CaixaDeTexto 9"/>
          <p:cNvSpPr txBox="1">
            <a:spLocks noChangeArrowheads="1"/>
          </p:cNvSpPr>
          <p:nvPr/>
        </p:nvSpPr>
        <p:spPr bwMode="auto">
          <a:xfrm>
            <a:off x="1071563" y="642938"/>
            <a:ext cx="7215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4800" b="1">
                <a:solidFill>
                  <a:srgbClr val="C00000"/>
                </a:solidFill>
                <a:latin typeface="Arial Rounded MT Bold" pitchFamily="34" charset="0"/>
              </a:rPr>
              <a:t>What’s the cow doing?</a:t>
            </a:r>
          </a:p>
        </p:txBody>
      </p:sp>
      <p:pic>
        <p:nvPicPr>
          <p:cNvPr id="8204" name="Imagem 13" descr="Imagem6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75" y="2500313"/>
            <a:ext cx="1428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/>
      <p:bldP spid="10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arredondado 1"/>
          <p:cNvSpPr/>
          <p:nvPr/>
        </p:nvSpPr>
        <p:spPr>
          <a:xfrm>
            <a:off x="500063" y="357166"/>
            <a:ext cx="8143875" cy="6072187"/>
          </a:xfrm>
          <a:prstGeom prst="roundRect">
            <a:avLst/>
          </a:prstGeom>
          <a:solidFill>
            <a:schemeClr val="bg1"/>
          </a:solidFill>
          <a:ln w="190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" name="Rectângulo arredondado 2"/>
          <p:cNvSpPr/>
          <p:nvPr/>
        </p:nvSpPr>
        <p:spPr>
          <a:xfrm>
            <a:off x="1071563" y="2286000"/>
            <a:ext cx="1857375" cy="1785938"/>
          </a:xfrm>
          <a:prstGeom prst="roundRect">
            <a:avLst/>
          </a:prstGeom>
          <a:solidFill>
            <a:schemeClr val="bg1"/>
          </a:solidFill>
          <a:ln w="190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" name="Rectângulo arredondado 3"/>
          <p:cNvSpPr/>
          <p:nvPr/>
        </p:nvSpPr>
        <p:spPr>
          <a:xfrm>
            <a:off x="928688" y="4714875"/>
            <a:ext cx="7215187" cy="11430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The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cow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is___________________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.</a:t>
            </a:r>
            <a:endParaRPr lang="pt-PT" sz="28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5" name="Fluxograma: terminador 4"/>
          <p:cNvSpPr/>
          <p:nvPr/>
        </p:nvSpPr>
        <p:spPr>
          <a:xfrm>
            <a:off x="3714750" y="1928813"/>
            <a:ext cx="3929063" cy="785812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rgbClr val="C00000"/>
                </a:solidFill>
                <a:latin typeface="Arial Rounded MT Bold" pitchFamily="34" charset="0"/>
              </a:rPr>
              <a:t>r</a:t>
            </a:r>
            <a:r>
              <a:rPr lang="pt-PT" sz="2500" b="1" dirty="0">
                <a:solidFill>
                  <a:srgbClr val="C00000"/>
                </a:solidFill>
                <a:latin typeface="Arial Rounded MT Bold" pitchFamily="34" charset="0"/>
              </a:rPr>
              <a:t>iding </a:t>
            </a:r>
            <a:r>
              <a:rPr lang="pt-PT" sz="2500" b="1" dirty="0" smtClean="0">
                <a:solidFill>
                  <a:srgbClr val="C00000"/>
                </a:solidFill>
                <a:latin typeface="Arial Rounded MT Bold" pitchFamily="34" charset="0"/>
              </a:rPr>
              <a:t>a motorbike</a:t>
            </a: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6" name="Fluxograma: terminador 5"/>
          <p:cNvSpPr/>
          <p:nvPr/>
        </p:nvSpPr>
        <p:spPr>
          <a:xfrm>
            <a:off x="3643313" y="2857500"/>
            <a:ext cx="3929062" cy="785813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rgbClr val="C00000"/>
                </a:solidFill>
                <a:latin typeface="Arial Rounded MT Bold" pitchFamily="34" charset="0"/>
              </a:rPr>
              <a:t>r</a:t>
            </a:r>
            <a:r>
              <a:rPr lang="pt-PT" sz="2500" b="1" dirty="0">
                <a:solidFill>
                  <a:srgbClr val="C00000"/>
                </a:solidFill>
                <a:latin typeface="Arial Rounded MT Bold" pitchFamily="34" charset="0"/>
              </a:rPr>
              <a:t>iding </a:t>
            </a:r>
            <a:r>
              <a:rPr lang="pt-PT" sz="2500" b="1" dirty="0" smtClean="0">
                <a:solidFill>
                  <a:srgbClr val="C00000"/>
                </a:solidFill>
                <a:latin typeface="Arial Rounded MT Bold" pitchFamily="34" charset="0"/>
              </a:rPr>
              <a:t>a horse</a:t>
            </a: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7" name="Fluxograma: terminador 6"/>
          <p:cNvSpPr/>
          <p:nvPr/>
        </p:nvSpPr>
        <p:spPr>
          <a:xfrm>
            <a:off x="3643313" y="3786188"/>
            <a:ext cx="3929062" cy="785812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rgbClr val="C00000"/>
                </a:solidFill>
                <a:latin typeface="Arial Rounded MT Bold" pitchFamily="34" charset="0"/>
              </a:rPr>
              <a:t>d</a:t>
            </a:r>
            <a:r>
              <a:rPr lang="pt-PT" sz="2500" b="1" dirty="0">
                <a:solidFill>
                  <a:srgbClr val="C00000"/>
                </a:solidFill>
                <a:latin typeface="Arial Rounded MT Bold" pitchFamily="34" charset="0"/>
              </a:rPr>
              <a:t>riving </a:t>
            </a:r>
            <a:r>
              <a:rPr lang="pt-PT" sz="2500" b="1" dirty="0" smtClean="0">
                <a:solidFill>
                  <a:srgbClr val="C00000"/>
                </a:solidFill>
                <a:latin typeface="Arial Rounded MT Bold" pitchFamily="34" charset="0"/>
              </a:rPr>
              <a:t>a car</a:t>
            </a: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2928938" y="5000625"/>
            <a:ext cx="35004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500" b="1" dirty="0">
                <a:solidFill>
                  <a:srgbClr val="C00000"/>
                </a:solidFill>
                <a:latin typeface="Arial Rounded MT Bold" pitchFamily="34" charset="0"/>
              </a:rPr>
              <a:t>riding </a:t>
            </a:r>
            <a:r>
              <a:rPr lang="pt-PT" sz="2500" b="1" dirty="0" smtClean="0">
                <a:solidFill>
                  <a:srgbClr val="C00000"/>
                </a:solidFill>
                <a:latin typeface="Arial Rounded MT Bold" pitchFamily="34" charset="0"/>
              </a:rPr>
              <a:t>a motorbike</a:t>
            </a: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643834" y="2571744"/>
            <a:ext cx="857256" cy="1200329"/>
          </a:xfrm>
          <a:prstGeom prst="rect">
            <a:avLst/>
          </a:prstGeom>
          <a:noFill/>
        </p:spPr>
        <p:txBody>
          <a:bodyPr>
            <a:prstTxWarp prst="textSto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7200" b="1" dirty="0">
                <a:ln w="19050">
                  <a:solidFill>
                    <a:srgbClr val="002060"/>
                  </a:solidFill>
                </a:ln>
                <a:solidFill>
                  <a:srgbClr val="FF0000"/>
                </a:solidFill>
                <a:latin typeface="+mn-lt"/>
                <a:cs typeface="+mn-cs"/>
                <a:sym typeface="Wingdings"/>
              </a:rPr>
              <a:t></a:t>
            </a:r>
            <a:endParaRPr lang="pt-PT" sz="7200" b="1" dirty="0">
              <a:ln w="19050">
                <a:solidFill>
                  <a:srgbClr val="00206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pic>
        <p:nvPicPr>
          <p:cNvPr id="9226" name="Imagem 50" descr="aarrow09[1]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8" y="6000750"/>
            <a:ext cx="11239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7" name="CaixaDeTexto 9"/>
          <p:cNvSpPr txBox="1">
            <a:spLocks noChangeArrowheads="1"/>
          </p:cNvSpPr>
          <p:nvPr/>
        </p:nvSpPr>
        <p:spPr bwMode="auto">
          <a:xfrm>
            <a:off x="1071563" y="642938"/>
            <a:ext cx="7215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4800" b="1">
                <a:solidFill>
                  <a:srgbClr val="C00000"/>
                </a:solidFill>
                <a:latin typeface="Arial Rounded MT Bold" pitchFamily="34" charset="0"/>
              </a:rPr>
              <a:t>What’s the cow doing?</a:t>
            </a:r>
          </a:p>
        </p:txBody>
      </p:sp>
      <p:pic>
        <p:nvPicPr>
          <p:cNvPr id="9228" name="Imagem 13" descr="Imagem8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75" y="2571750"/>
            <a:ext cx="1447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/>
      <p:bldP spid="10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arredondado 1"/>
          <p:cNvSpPr/>
          <p:nvPr/>
        </p:nvSpPr>
        <p:spPr>
          <a:xfrm>
            <a:off x="500063" y="357188"/>
            <a:ext cx="8143875" cy="6072187"/>
          </a:xfrm>
          <a:prstGeom prst="roundRect">
            <a:avLst/>
          </a:prstGeom>
          <a:solidFill>
            <a:schemeClr val="bg1"/>
          </a:solidFill>
          <a:ln w="190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" name="Rectângulo arredondado 2"/>
          <p:cNvSpPr/>
          <p:nvPr/>
        </p:nvSpPr>
        <p:spPr>
          <a:xfrm>
            <a:off x="1071563" y="2286000"/>
            <a:ext cx="1857375" cy="1785938"/>
          </a:xfrm>
          <a:prstGeom prst="roundRect">
            <a:avLst/>
          </a:prstGeom>
          <a:solidFill>
            <a:schemeClr val="bg1"/>
          </a:solidFill>
          <a:ln w="190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" name="Rectângulo arredondado 3"/>
          <p:cNvSpPr/>
          <p:nvPr/>
        </p:nvSpPr>
        <p:spPr>
          <a:xfrm>
            <a:off x="928688" y="4714875"/>
            <a:ext cx="7215187" cy="11430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The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cow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t-PT" sz="2800" b="1" dirty="0" err="1">
                <a:solidFill>
                  <a:srgbClr val="002060"/>
                </a:solidFill>
                <a:latin typeface="Arial Rounded MT Bold" pitchFamily="34" charset="0"/>
              </a:rPr>
              <a:t>is__________</a:t>
            </a:r>
            <a:r>
              <a:rPr lang="pt-PT" sz="2800" b="1" dirty="0">
                <a:solidFill>
                  <a:srgbClr val="002060"/>
                </a:solidFill>
                <a:latin typeface="Arial Rounded MT Bold" pitchFamily="34" charset="0"/>
              </a:rPr>
              <a:t>.</a:t>
            </a:r>
            <a:endParaRPr lang="pt-PT" sz="28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5" name="Fluxograma: terminador 4"/>
          <p:cNvSpPr/>
          <p:nvPr/>
        </p:nvSpPr>
        <p:spPr>
          <a:xfrm>
            <a:off x="3714750" y="1928813"/>
            <a:ext cx="3929063" cy="785812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drinking</a:t>
            </a: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6" name="Fluxograma: terminador 5"/>
          <p:cNvSpPr/>
          <p:nvPr/>
        </p:nvSpPr>
        <p:spPr>
          <a:xfrm>
            <a:off x="3643313" y="2857500"/>
            <a:ext cx="3929062" cy="785813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eating</a:t>
            </a: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7" name="Fluxograma: terminador 6"/>
          <p:cNvSpPr/>
          <p:nvPr/>
        </p:nvSpPr>
        <p:spPr>
          <a:xfrm>
            <a:off x="3643313" y="3786188"/>
            <a:ext cx="3929062" cy="785812"/>
          </a:xfrm>
          <a:prstGeom prst="flowChartTerminator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 err="1">
                <a:solidFill>
                  <a:srgbClr val="C00000"/>
                </a:solidFill>
                <a:latin typeface="Arial Rounded MT Bold" pitchFamily="34" charset="0"/>
              </a:rPr>
              <a:t>cooking</a:t>
            </a: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5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3000375" y="5000625"/>
            <a:ext cx="17145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500" b="1">
                <a:solidFill>
                  <a:srgbClr val="C00000"/>
                </a:solidFill>
                <a:latin typeface="Arial Rounded MT Bold" pitchFamily="34" charset="0"/>
              </a:rPr>
              <a:t>cooking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7643834" y="2571744"/>
            <a:ext cx="857256" cy="1200329"/>
          </a:xfrm>
          <a:prstGeom prst="rect">
            <a:avLst/>
          </a:prstGeom>
          <a:noFill/>
        </p:spPr>
        <p:txBody>
          <a:bodyPr>
            <a:prstTxWarp prst="textSto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7200" b="1" dirty="0">
                <a:ln w="19050">
                  <a:solidFill>
                    <a:srgbClr val="002060"/>
                  </a:solidFill>
                </a:ln>
                <a:solidFill>
                  <a:srgbClr val="FF0000"/>
                </a:solidFill>
                <a:latin typeface="+mn-lt"/>
                <a:cs typeface="+mn-cs"/>
                <a:sym typeface="Wingdings"/>
              </a:rPr>
              <a:t></a:t>
            </a:r>
            <a:endParaRPr lang="pt-PT" sz="7200" b="1" dirty="0">
              <a:ln w="19050">
                <a:solidFill>
                  <a:srgbClr val="002060"/>
                </a:solidFill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pic>
        <p:nvPicPr>
          <p:cNvPr id="10250" name="Imagem 50" descr="aarrow09[1]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8" y="5929313"/>
            <a:ext cx="11239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1" name="CaixaDeTexto 9"/>
          <p:cNvSpPr txBox="1">
            <a:spLocks noChangeArrowheads="1"/>
          </p:cNvSpPr>
          <p:nvPr/>
        </p:nvSpPr>
        <p:spPr bwMode="auto">
          <a:xfrm>
            <a:off x="1071563" y="642938"/>
            <a:ext cx="7215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4800" b="1">
                <a:solidFill>
                  <a:srgbClr val="C00000"/>
                </a:solidFill>
                <a:latin typeface="Arial Rounded MT Bold" pitchFamily="34" charset="0"/>
              </a:rPr>
              <a:t>What’s the cow doing?</a:t>
            </a:r>
          </a:p>
        </p:txBody>
      </p:sp>
      <p:pic>
        <p:nvPicPr>
          <p:cNvPr id="10252" name="Imagem 13" descr="Imagem9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38" y="2500313"/>
            <a:ext cx="15684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/>
      <p:bldP spid="10" grpId="0" build="allAtOnce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177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Arial Rounded MT Bold</vt:lpstr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nocas</dc:creator>
  <cp:lastModifiedBy>Corporate Edition</cp:lastModifiedBy>
  <cp:revision>22</cp:revision>
  <dcterms:created xsi:type="dcterms:W3CDTF">2009-03-14T00:32:34Z</dcterms:created>
  <dcterms:modified xsi:type="dcterms:W3CDTF">2013-11-05T21:44:44Z</dcterms:modified>
</cp:coreProperties>
</file>