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CUMENT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312"/>
    <a:srgbClr val="E87620"/>
    <a:srgbClr val="ED932F"/>
    <a:srgbClr val="E882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5" autoAdjust="0"/>
  </p:normalViewPr>
  <p:slideViewPr>
    <p:cSldViewPr>
      <p:cViewPr>
        <p:scale>
          <a:sx n="80" d="100"/>
          <a:sy n="80" d="100"/>
        </p:scale>
        <p:origin x="-10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79E7-E956-47CB-9CCA-419D50E99409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3C1B-6448-4650-9D09-41F3BC623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678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3C1B-6448-4650-9D09-41F3BC623E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02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33C1B-6448-4650-9D09-41F3BC623E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67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BB8E3C-20E1-4051-AC05-C028FBB906EB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1AFB0-B8EB-43D0-99CB-7D0C6AD736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444"/>
            <a:ext cx="9285614" cy="6984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2348880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E8821C"/>
                </a:solidFill>
                <a:latin typeface="Matura MT Script Capitals" pitchFamily="66" charset="0"/>
              </a:rPr>
              <a:t>Ancient Egypt</a:t>
            </a:r>
            <a:endParaRPr lang="en-US" sz="8800" dirty="0">
              <a:solidFill>
                <a:srgbClr val="E8821C"/>
              </a:solidFill>
              <a:latin typeface="Matura MT Script Capital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1351" y="3244334"/>
            <a:ext cx="1268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60212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i="1" dirty="0" smtClean="0">
                <a:solidFill>
                  <a:schemeClr val="bg1"/>
                </a:solidFill>
              </a:rPr>
              <a:t>Marta Milenković VII 1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649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4" y="260647"/>
            <a:ext cx="8481728" cy="634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60647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Red Pyramid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825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555"/>
            <a:ext cx="8495414" cy="588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71801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87620"/>
                </a:solidFill>
                <a:latin typeface="Gabriola" pitchFamily="82" charset="0"/>
              </a:rPr>
              <a:t>Bent Pyramid</a:t>
            </a:r>
            <a:endParaRPr lang="en-US" sz="4400" b="1" dirty="0">
              <a:solidFill>
                <a:srgbClr val="E8762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95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52950" cy="569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259228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928135" cy="245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609329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Sphinxes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379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16689"/>
            <a:ext cx="3240360" cy="207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88640"/>
            <a:ext cx="6768752" cy="429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515719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Temple </a:t>
            </a:r>
            <a:r>
              <a:rPr lang="en-US" sz="4400" b="1" dirty="0">
                <a:solidFill>
                  <a:srgbClr val="AA5312"/>
                </a:solidFill>
                <a:latin typeface="Gabriola" pitchFamily="82" charset="0"/>
              </a:rPr>
              <a:t>of Hatshepsut</a:t>
            </a:r>
          </a:p>
        </p:txBody>
      </p:sp>
    </p:spTree>
    <p:extLst>
      <p:ext uri="{BB962C8B-B14F-4D97-AF65-F5344CB8AC3E}">
        <p14:creationId xmlns="" xmlns:p14="http://schemas.microsoft.com/office/powerpoint/2010/main" val="232060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16632"/>
            <a:ext cx="6546515" cy="360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" y="3545639"/>
            <a:ext cx="5232623" cy="319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685016" y="5143503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  <a:cs typeface="FrankRuehl" pitchFamily="34" charset="-79"/>
              </a:rPr>
              <a:t>Temple </a:t>
            </a:r>
            <a:r>
              <a:rPr lang="en-US" sz="4400" b="1" dirty="0">
                <a:solidFill>
                  <a:srgbClr val="AA5312"/>
                </a:solidFill>
                <a:latin typeface="Gabriola" pitchFamily="82" charset="0"/>
                <a:cs typeface="FrankRuehl" pitchFamily="34" charset="-79"/>
              </a:rPr>
              <a:t>of Luxor</a:t>
            </a:r>
          </a:p>
        </p:txBody>
      </p:sp>
    </p:spTree>
    <p:extLst>
      <p:ext uri="{BB962C8B-B14F-4D97-AF65-F5344CB8AC3E}">
        <p14:creationId xmlns="" xmlns:p14="http://schemas.microsoft.com/office/powerpoint/2010/main" val="277417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93306" cy="577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60885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A5312"/>
                </a:solidFill>
                <a:latin typeface="Gabriola" pitchFamily="82" charset="0"/>
              </a:rPr>
              <a:t>Temple of Abu Simbel</a:t>
            </a:r>
          </a:p>
        </p:txBody>
      </p:sp>
    </p:spTree>
    <p:extLst>
      <p:ext uri="{BB962C8B-B14F-4D97-AF65-F5344CB8AC3E}">
        <p14:creationId xmlns="" xmlns:p14="http://schemas.microsoft.com/office/powerpoint/2010/main" val="1502668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548680"/>
            <a:ext cx="503276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7593"/>
            <a:ext cx="7848872" cy="2787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7623"/>
            <a:ext cx="340401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580112" y="-143702"/>
            <a:ext cx="2827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AA5312"/>
                </a:solidFill>
                <a:latin typeface="Gabriola" pitchFamily="82" charset="0"/>
              </a:rPr>
              <a:t>The Great Mosque of Djenné in Mali</a:t>
            </a:r>
          </a:p>
        </p:txBody>
      </p:sp>
    </p:spTree>
    <p:extLst>
      <p:ext uri="{BB962C8B-B14F-4D97-AF65-F5344CB8AC3E}">
        <p14:creationId xmlns="" xmlns:p14="http://schemas.microsoft.com/office/powerpoint/2010/main" val="773500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1240"/>
            <a:ext cx="4217243" cy="250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6" y="350167"/>
            <a:ext cx="5400599" cy="323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1350"/>
            <a:ext cx="2985181" cy="526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5818448"/>
            <a:ext cx="351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Hieroglyphics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93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458200" cy="1947664"/>
          </a:xfrm>
        </p:spPr>
        <p:txBody>
          <a:bodyPr/>
          <a:lstStyle/>
          <a:p>
            <a:pPr marL="273050" indent="-273050" algn="just">
              <a:spcBef>
                <a:spcPts val="0"/>
              </a:spcBef>
            </a:pPr>
            <a:r>
              <a:rPr lang="en-US" sz="2200" dirty="0" smtClean="0">
                <a:solidFill>
                  <a:srgbClr val="AA5312"/>
                </a:solidFill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In 1888 , an Egyptian farmer discovered a large tomb with thousands of mummified cats and kittens. This discovery at Benny Hassan had over 80 thousand cat bodies. In ancient Egypt the cat was considered a sacred animal. 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2348880"/>
            <a:ext cx="3252310" cy="243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890046"/>
            <a:ext cx="4788065" cy="327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4804"/>
            <a:ext cx="2427186" cy="189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1248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163824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5" y="476672"/>
            <a:ext cx="2952328" cy="553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6048708"/>
            <a:ext cx="4938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A5312"/>
                </a:solidFill>
                <a:latin typeface="Gabriola" pitchFamily="82" charset="0"/>
              </a:rPr>
              <a:t>Egyptian Cat Goddess Bast</a:t>
            </a:r>
          </a:p>
        </p:txBody>
      </p:sp>
    </p:spTree>
    <p:extLst>
      <p:ext uri="{BB962C8B-B14F-4D97-AF65-F5344CB8AC3E}">
        <p14:creationId xmlns="" xmlns:p14="http://schemas.microsoft.com/office/powerpoint/2010/main" val="1061147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796" y="404664"/>
            <a:ext cx="9191796" cy="3672408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25000"/>
                  </a:schemeClr>
                </a:solidFill>
              </a:rPr>
              <a:t>►</a:t>
            </a:r>
            <a:r>
              <a:rPr lang="en-US" sz="1400" dirty="0" smtClean="0">
                <a:solidFill>
                  <a:srgbClr val="ED932F"/>
                </a:solidFill>
              </a:rPr>
              <a:t> 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Ancient Egypt was a civilization that originated in the valley of the Nile , around 3.300 BC in northeast Africa. It is one of the oldest civilization in the human history. For Egypt is said to have the gift of </a:t>
            </a:r>
            <a:r>
              <a:rPr lang="en-US" sz="3000" b="1" dirty="0">
                <a:solidFill>
                  <a:srgbClr val="AA5312"/>
                </a:solidFill>
                <a:latin typeface="Gabriola" pitchFamily="82" charset="0"/>
              </a:rPr>
              <a:t>t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he Nile River. Ancient Egypt is the greatest human civilization. Egyptian civilization developed specific religion , architecture, writing and art. The River Nile was important for the development of the ancient Egypt.</a:t>
            </a:r>
          </a:p>
          <a:p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 Egypt is divided into: Ancient Egypt , Middle Egypt and New Egypt.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8640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AA5312"/>
                </a:solidFill>
                <a:latin typeface="Gabriola" pitchFamily="82" charset="0"/>
              </a:rPr>
              <a:t>Ancient Egypt</a:t>
            </a:r>
            <a:endParaRPr lang="en-US" sz="4400" b="1" i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3240360" cy="242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57489"/>
            <a:ext cx="1796362" cy="2699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3022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820472" cy="1728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Mummies are dead bodies which have been preserved after death.  </a:t>
            </a:r>
          </a:p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     For conservation of the bodies we use two terms: mummification and embalming.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18655"/>
            <a:ext cx="2348083" cy="443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27191"/>
            <a:ext cx="2736304" cy="421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7" y="4634476"/>
            <a:ext cx="2650034" cy="202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0921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458200" cy="1559024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Ankh is a symbol of life and immortality and also  a hieroglyph. </a:t>
            </a:r>
          </a:p>
          <a:p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Many gods carried this sign. 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367165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94" y="2924944"/>
            <a:ext cx="2488084" cy="350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2416116" cy="391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4425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655293" cy="487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2940918" cy="498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02696" y="40466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Ankh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119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05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80020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Gabriola" pitchFamily="82" charset="0"/>
              </a:rPr>
              <a:t>►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The kingdom of Egypt was ruled by Pharaoh ,  who was considered a god. </a:t>
            </a:r>
          </a:p>
          <a:p>
            <a:pPr algn="just"/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 The word ‘Pharaoh’ means ‘the one in the palace’.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7" y="1772816"/>
            <a:ext cx="3200574" cy="493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43655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65440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26343"/>
            <a:ext cx="1262633" cy="2707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9187" y="3370418"/>
            <a:ext cx="1368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Anubis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8629"/>
            <a:ext cx="1419260" cy="2471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3563144"/>
            <a:ext cx="1419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Geb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94426"/>
            <a:ext cx="1217345" cy="2783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32028"/>
            <a:ext cx="1486221" cy="3225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8766" y="3703904"/>
            <a:ext cx="1275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Horus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573325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Osiris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3563144"/>
            <a:ext cx="1397926" cy="3069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90431" y="4859425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Ra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112" y="339061"/>
            <a:ext cx="84383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Gabriola" pitchFamily="82" charset="0"/>
              </a:rPr>
              <a:t>►</a:t>
            </a:r>
            <a:r>
              <a:rPr lang="en-US" sz="2200" b="1" dirty="0" smtClean="0">
                <a:latin typeface="Gabriola" pitchFamily="82" charset="0"/>
              </a:rPr>
              <a:t> </a:t>
            </a:r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The </a:t>
            </a:r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Egyptians believed in many gods and also in the afterlife.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 Supreme gods are: </a:t>
            </a:r>
          </a:p>
          <a:p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→ Ra </a:t>
            </a:r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(god of Sun</a:t>
            </a:r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)</a:t>
            </a:r>
            <a:endParaRPr lang="en-US" sz="2800" b="1" dirty="0">
              <a:solidFill>
                <a:srgbClr val="AA5312"/>
              </a:solidFill>
              <a:latin typeface="Gabriola" pitchFamily="82" charset="0"/>
            </a:endParaRPr>
          </a:p>
          <a:p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→ Geb (god of Earth</a:t>
            </a:r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)</a:t>
            </a:r>
            <a:endParaRPr lang="en-US" sz="2800" b="1" dirty="0">
              <a:solidFill>
                <a:srgbClr val="AA5312"/>
              </a:solidFill>
              <a:latin typeface="Gabriola" pitchFamily="82" charset="0"/>
            </a:endParaRPr>
          </a:p>
          <a:p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→ Nut (god of Heaven</a:t>
            </a:r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)</a:t>
            </a:r>
            <a:endParaRPr lang="en-US" sz="2800" b="1" dirty="0">
              <a:solidFill>
                <a:srgbClr val="AA5312"/>
              </a:solidFill>
              <a:latin typeface="Gabriola" pitchFamily="82" charset="0"/>
            </a:endParaRPr>
          </a:p>
          <a:p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→ Osiris </a:t>
            </a:r>
          </a:p>
          <a:p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→ Anubis </a:t>
            </a:r>
          </a:p>
          <a:p>
            <a:r>
              <a:rPr lang="en-US" sz="2800" b="1" dirty="0">
                <a:solidFill>
                  <a:srgbClr val="AA5312"/>
                </a:solidFill>
                <a:latin typeface="Gabriola" pitchFamily="82" charset="0"/>
              </a:rPr>
              <a:t>→ </a:t>
            </a:r>
            <a:r>
              <a:rPr lang="en-US" sz="2800" b="1" dirty="0" smtClean="0">
                <a:solidFill>
                  <a:srgbClr val="AA5312"/>
                </a:solidFill>
                <a:latin typeface="Gabriola" pitchFamily="82" charset="0"/>
              </a:rPr>
              <a:t>Horus</a:t>
            </a:r>
            <a:endParaRPr lang="en-US" sz="28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07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259"/>
            <a:ext cx="4954896" cy="3239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24" y="402697"/>
            <a:ext cx="3278096" cy="475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2" y="3479387"/>
            <a:ext cx="2414208" cy="334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5034761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10000"/>
                  </a:schemeClr>
                </a:solidFill>
                <a:latin typeface="Gabriola" pitchFamily="82" charset="0"/>
              </a:rPr>
              <a:t>→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Osiris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710" y="4221088"/>
            <a:ext cx="1250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10000"/>
                  </a:schemeClr>
                </a:solidFill>
                <a:latin typeface="Gabriola" pitchFamily="82" charset="0"/>
              </a:rPr>
              <a:t>→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Ra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460" y="3315139"/>
            <a:ext cx="131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10000"/>
                  </a:schemeClr>
                </a:solidFill>
                <a:latin typeface="Gabriola" pitchFamily="82" charset="0"/>
              </a:rPr>
              <a:t>→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Horus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9058"/>
            <a:ext cx="1685925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66311" y="5893065"/>
            <a:ext cx="1783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25000"/>
                  </a:schemeClr>
                </a:solidFill>
                <a:latin typeface="Gabriola" pitchFamily="82" charset="0"/>
              </a:rPr>
              <a:t>→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Anubis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57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" y="116632"/>
            <a:ext cx="8961920" cy="3024336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The Egyptians built the pyramids , temples , sphinxes , etc. </a:t>
            </a:r>
          </a:p>
          <a:p>
            <a:pPr algn="just"/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The Egyptian pyramids are the structures in the form of pyramids which were built in the ancient Egypt and considered the largest and most spectacular achievements. </a:t>
            </a:r>
          </a:p>
          <a:p>
            <a:pPr algn="just"/>
            <a:r>
              <a:rPr lang="en-US" sz="2200" b="1" dirty="0" smtClean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Ancient Egyptians knew mathematic, astronomy, geometry, medicine , etc. They wrote using colorful letters – hieroglyphics.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284984"/>
            <a:ext cx="4824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AA5312"/>
                </a:solidFill>
                <a:latin typeface="Gabriola" pitchFamily="82" charset="0"/>
              </a:rPr>
              <a:t>►</a:t>
            </a:r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The most famous pyramids are:</a:t>
            </a:r>
          </a:p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→ Great Pyramid of Giza</a:t>
            </a:r>
          </a:p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→ Khafre Pyramid</a:t>
            </a:r>
          </a:p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→ Mankauare Pyramid</a:t>
            </a:r>
          </a:p>
          <a:p>
            <a:r>
              <a:rPr lang="en-US" sz="3000" b="1" dirty="0" smtClean="0">
                <a:solidFill>
                  <a:srgbClr val="AA5312"/>
                </a:solidFill>
                <a:latin typeface="Gabriola" pitchFamily="82" charset="0"/>
              </a:rPr>
              <a:t>→ Red Pyramid</a:t>
            </a:r>
            <a:endParaRPr lang="en-US" sz="3000" b="1" dirty="0">
              <a:solidFill>
                <a:srgbClr val="AA5312"/>
              </a:solidFill>
              <a:latin typeface="Gabriola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392488" cy="292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11146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6"/>
            <a:ext cx="8499305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32818" y="6088559"/>
            <a:ext cx="359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Khafre Pyramid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540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75" b="4128"/>
          <a:stretch>
            <a:fillRect/>
          </a:stretch>
        </p:blipFill>
        <p:spPr>
          <a:xfrm>
            <a:off x="539552" y="548680"/>
            <a:ext cx="7848872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0885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Great Pyramid of Giza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3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85012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612101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A5312"/>
                </a:solidFill>
                <a:latin typeface="Gabriola" pitchFamily="82" charset="0"/>
              </a:rPr>
              <a:t>Mankaure Pyramid</a:t>
            </a:r>
            <a:endParaRPr lang="en-US" sz="4400" b="1" dirty="0">
              <a:solidFill>
                <a:srgbClr val="AA531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753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rgbClr val="C87D0E"/>
      </a:dk1>
      <a:lt1>
        <a:srgbClr val="FCECD5"/>
      </a:lt1>
      <a:dk2>
        <a:srgbClr val="F0A22E"/>
      </a:dk2>
      <a:lt2>
        <a:srgbClr val="FFDB82"/>
      </a:lt2>
      <a:accent1>
        <a:srgbClr val="FFC000"/>
      </a:accent1>
      <a:accent2>
        <a:srgbClr val="F9D9AB"/>
      </a:accent2>
      <a:accent3>
        <a:srgbClr val="F0A22E"/>
      </a:accent3>
      <a:accent4>
        <a:srgbClr val="F6C781"/>
      </a:accent4>
      <a:accent5>
        <a:srgbClr val="FFDB82"/>
      </a:accent5>
      <a:accent6>
        <a:srgbClr val="C17529"/>
      </a:accent6>
      <a:hlink>
        <a:srgbClr val="FFF3D5"/>
      </a:hlink>
      <a:folHlink>
        <a:srgbClr val="85530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405</Words>
  <Application>Microsoft Office PowerPoint</Application>
  <PresentationFormat>On-screen Show (4:3)</PresentationFormat>
  <Paragraphs>54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DOCUMENTS</dc:creator>
  <cp:lastModifiedBy>Corporate Edition</cp:lastModifiedBy>
  <cp:revision>29</cp:revision>
  <dcterms:created xsi:type="dcterms:W3CDTF">2014-10-11T19:42:56Z</dcterms:created>
  <dcterms:modified xsi:type="dcterms:W3CDTF">2015-06-10T14:58:34Z</dcterms:modified>
</cp:coreProperties>
</file>