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3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74" r:id="rId14"/>
    <p:sldId id="269" r:id="rId15"/>
    <p:sldId id="270" r:id="rId16"/>
    <p:sldId id="271" r:id="rId17"/>
    <p:sldId id="275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97B6-A19C-4285-9CB4-2FED916C4AA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A1C1-C2E5-412E-8D1E-9ED03FA83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</a:t>
            </a:r>
            <a:endParaRPr lang="en-US" sz="96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Danilo</a:t>
            </a:r>
            <a:r>
              <a:rPr lang="en-US" b="1" dirty="0" smtClean="0"/>
              <a:t> </a:t>
            </a:r>
            <a:r>
              <a:rPr lang="en-US" b="1" dirty="0" smtClean="0"/>
              <a:t>Cvijanovi</a:t>
            </a:r>
            <a:r>
              <a:rPr lang="sr-Latn-RS" b="1" dirty="0" smtClean="0"/>
              <a:t>ć VIII 1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Match length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One football match is divided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into two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half-times. Full match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lasts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90 minutes and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it is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divided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into 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two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halves.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Length of one half-time is 45 minutes. Referee can add more time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at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end of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each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half time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Positions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aur" pitchFamily="18" charset="0"/>
              </a:rPr>
              <a:t>Football plays 11 players on both sides</a:t>
            </a:r>
            <a:endParaRPr lang="en-US" sz="3600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4098" name="Picture 2" descr="C:\Users\Fifa 15\Downloads\soccer-training-gu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248400" cy="53243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Goalkeeper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For me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goalkeeper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is the main player of all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11 </a:t>
            </a:r>
            <a:endParaRPr lang="en-US" sz="36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players. He wears gloves because they are protecting him from strong shots.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7170" name="Picture 2" descr="C:\Users\Fifa 15\Desktop\dsad\manuel-neuer-142079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657600" cy="2795570"/>
          </a:xfrm>
          <a:prstGeom prst="rect">
            <a:avLst/>
          </a:prstGeom>
          <a:noFill/>
        </p:spPr>
      </p:pic>
      <p:pic>
        <p:nvPicPr>
          <p:cNvPr id="7171" name="Picture 3" descr="C:\Users\Fifa 15\Desktop\dsad\преузимањ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Yugoslavia success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Yugoslavia football team made an amazing act when they almost won World Cup in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Uruguay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because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they were outsiders. Yugoslavia was second, but that was unfair because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referee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was on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Uruguay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side. 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1026" name="Picture 2" descr="C:\Users\Fifa 15\Downloads\reprezentacija_Kraljevine_Jugoslavije_Montevideo_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334000" cy="270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Happiest moments in Serbian football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Out country is well known in world because of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. We had some good and bad moments, but very recently we won a U20 World Cup in New Zealand. Someone would say “History is getting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rewritten”.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5122" name="Picture 2" descr="C:\Users\Fifa 15\Downloads\2651564_xbig-l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43661"/>
            <a:ext cx="3886200" cy="2186971"/>
          </a:xfrm>
          <a:prstGeom prst="rect">
            <a:avLst/>
          </a:prstGeom>
          <a:noFill/>
        </p:spPr>
      </p:pic>
      <p:pic>
        <p:nvPicPr>
          <p:cNvPr id="5123" name="Picture 3" descr="C:\Users\Fifa 15\Downloads\2618024_xbig-l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962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Best Serbian footballers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For now, Serbia does not have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many too famous football players,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ex</a:t>
            </a:r>
            <a:r>
              <a:rPr lang="sr-Latn-R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c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ept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Nemanja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Mati</a:t>
            </a:r>
            <a:r>
              <a:rPr lang="sr-Latn-R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ć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, but if we look in the past our teams were the best in whole Europe. Then, best players were: </a:t>
            </a: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Dragan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Stojkovi</a:t>
            </a:r>
            <a:r>
              <a:rPr lang="sr-Latn-R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ć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“Piksi”,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Dejan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Savi</a:t>
            </a:r>
            <a:r>
              <a:rPr lang="sr-Latn-R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ć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evi</a:t>
            </a:r>
            <a:r>
              <a:rPr lang="sr-Latn-R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ć, Siniša Mihajlović and others.</a:t>
            </a:r>
          </a:p>
          <a:p>
            <a:pPr>
              <a:buNone/>
            </a:pP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</a:t>
            </a: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Siniša</a:t>
            </a: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Mihajlović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  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Nemanja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                                     Mati</a:t>
            </a: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ć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</a:t>
            </a:r>
            <a:endParaRPr lang="sr-Latn-RS" sz="40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        </a:t>
            </a: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</a:t>
            </a: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                                           Dejan </a:t>
            </a:r>
          </a:p>
          <a:p>
            <a:pPr>
              <a:buNone/>
            </a:pPr>
            <a:r>
              <a:rPr lang="sr-Latn-R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                                            Savićević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</a:t>
            </a:r>
            <a:endParaRPr lang="sr-Latn-RS" sz="40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endParaRPr lang="sr-Latn-RS" sz="40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endParaRPr lang="en-US" sz="40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</a:t>
            </a:r>
          </a:p>
          <a:p>
            <a:pPr>
              <a:buNone/>
            </a:pP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             “Piksi”</a:t>
            </a:r>
            <a:endParaRPr lang="sr-Latn-RS" sz="40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6146" name="Picture 2" descr="C:\Users\Fifa 15\Downloads\29B3C01800000578-0-image-a-51_1434546842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758042" cy="2895600"/>
          </a:xfrm>
          <a:prstGeom prst="rect">
            <a:avLst/>
          </a:prstGeom>
          <a:noFill/>
        </p:spPr>
      </p:pic>
      <p:pic>
        <p:nvPicPr>
          <p:cNvPr id="6147" name="Picture 3" descr="C:\Users\Fifa 15\Downloads\zvezda-milan-1988-dragan-stojkovic-stojkovic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1828800" cy="3001818"/>
          </a:xfrm>
          <a:prstGeom prst="rect">
            <a:avLst/>
          </a:prstGeom>
          <a:noFill/>
        </p:spPr>
      </p:pic>
      <p:pic>
        <p:nvPicPr>
          <p:cNvPr id="6148" name="Picture 4" descr="C:\Users\Fifa 15\Downloads\Matic_v_Arsenal_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2099403" cy="3043692"/>
          </a:xfrm>
          <a:prstGeom prst="rect">
            <a:avLst/>
          </a:prstGeom>
          <a:noFill/>
        </p:spPr>
      </p:pic>
      <p:pic>
        <p:nvPicPr>
          <p:cNvPr id="6149" name="Picture 5" descr="C:\Users\Fifa 15\Downloads\dejan_savicev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2133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Best Serbian team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best and most famous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Serbian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 team is Red Star. They won League of Champions or expert said “UCL”. They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beat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Olympique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de Marseille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after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penalties 5:3. One of the conquerors is my football coach now.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2050" name="Picture 2" descr="C:\Users\Fifa 15\Downloads\465606634565602b866da0458744406_w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09516"/>
            <a:ext cx="3429000" cy="2112264"/>
          </a:xfrm>
          <a:prstGeom prst="rect">
            <a:avLst/>
          </a:prstGeom>
          <a:noFill/>
        </p:spPr>
      </p:pic>
      <p:pic>
        <p:nvPicPr>
          <p:cNvPr id="2051" name="Picture 3" descr="C:\Users\Fifa 15\Downloads\bari-91-s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387554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Thanks for your patience</a:t>
            </a:r>
            <a:endParaRPr lang="en-US" sz="6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 History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 was first reported in Japan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under the name as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“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Kick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ball”, after that football has evolved through the centuries and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final development happened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in England.</a:t>
            </a: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Football is so developed that today almost every person on the planet watch it.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Football pitch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It is impossible to play football without a football pitch. A football pitch is 100 meters long and 50 meters wide. It has sixteen meters boxes from both sides. The middle of the pitch is marked by a long white line with the circle on its middle. The base of the classic football pitch is grass.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Fifa 15\Downloads\football-pitch-edible-birthday-cake-topper-a4-49-1150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Referee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eferee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very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important person in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football match;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he controls the match and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judges the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players. He wears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uniform and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he has a whistle and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goal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timer too.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4100" name="Picture 4" descr="C:\Users\Fifa 15\Desktop\dsad\s-l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24200"/>
            <a:ext cx="2514600" cy="2438400"/>
          </a:xfrm>
          <a:prstGeom prst="rect">
            <a:avLst/>
          </a:prstGeom>
          <a:noFill/>
        </p:spPr>
      </p:pic>
      <p:pic>
        <p:nvPicPr>
          <p:cNvPr id="2050" name="Picture 2" descr="C:\Users\Fifa 15\Downloads\ref-07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4191000" cy="2663952"/>
          </a:xfrm>
          <a:prstGeom prst="rect">
            <a:avLst/>
          </a:prstGeom>
          <a:noFill/>
        </p:spPr>
      </p:pic>
      <p:pic>
        <p:nvPicPr>
          <p:cNvPr id="2051" name="Picture 3" descr="C:\Users\Fifa 15\Downloads\-1x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581400"/>
            <a:ext cx="2438400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Rules: Foul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Foul- This rule is used when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player pushes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pulls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other player too hard. </a:t>
            </a:r>
          </a:p>
          <a:p>
            <a:pPr marL="514350" indent="-514350">
              <a:buNone/>
            </a:pP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2. 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When the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referee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decides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that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foul is too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hard he can give:  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red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or yellow card.</a:t>
            </a:r>
          </a:p>
          <a:p>
            <a:pPr marL="514350" indent="-514350">
              <a:buNone/>
            </a:pP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  Yellow- means 1</a:t>
            </a:r>
            <a:r>
              <a:rPr lang="en-US" baseline="30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st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warning, two yellow cards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means red card. Red one means a player goes out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of the game automatically.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1026" name="Picture 2" descr="C:\Users\Fifa 15\Downloads\simon-francis-bournemouth-leicester-red-card-andre-marriner_3394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29225"/>
            <a:ext cx="3810000" cy="1628775"/>
          </a:xfrm>
          <a:prstGeom prst="rect">
            <a:avLst/>
          </a:prstGeom>
          <a:noFill/>
        </p:spPr>
      </p:pic>
      <p:pic>
        <p:nvPicPr>
          <p:cNvPr id="4" name="Picture 3" descr="C:\Users\Fifa 15\Downloads\_88050065_ycardreutper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230322"/>
            <a:ext cx="3581400" cy="1627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Offside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Rule named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“Offside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” is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rule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when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an attacker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is behind the defensive line.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Centaur" pitchFamily="18" charset="0"/>
              </a:rPr>
              <a:t> 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When this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happens, the ball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goes to the other team. </a:t>
            </a: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  Here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is an example:</a:t>
            </a:r>
            <a:endParaRPr lang="en-US" sz="36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Centaur" pitchFamily="18" charset="0"/>
              </a:rPr>
              <a:t>   </a:t>
            </a:r>
          </a:p>
          <a:p>
            <a:pPr>
              <a:buNone/>
            </a:pPr>
            <a:endParaRPr lang="en-US" sz="3600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7170" name="Picture 2" descr="C:\Users\Fifa 15\Downloads\1662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27055"/>
            <a:ext cx="5410200" cy="27309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Penalty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Another important rule is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foul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zone of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sixteen meters or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the expert said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“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 Penalty”.</a:t>
            </a:r>
            <a:endParaRPr lang="en-US" sz="3600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Penalty is judged when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a player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fouls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opponent player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too hard in the sixteen meters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in front of the goal.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He shoots from white circle in the middle of the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box.    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Here are some examples: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Centaur" pitchFamily="18" charset="0"/>
              </a:rPr>
              <a:t>   </a:t>
            </a:r>
            <a:endParaRPr lang="en-US" sz="3600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2050" name="Picture 2" descr="C:\Users\Fifa 15\Desktop\dsad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4191000" cy="1905000"/>
          </a:xfrm>
          <a:prstGeom prst="rect">
            <a:avLst/>
          </a:prstGeom>
          <a:noFill/>
        </p:spPr>
      </p:pic>
      <p:pic>
        <p:nvPicPr>
          <p:cNvPr id="2051" name="Picture 3" descr="C:\Users\Fifa 15\Desktop\dsad\mario-balotelli-scored-a-cheeky-goal-on-a-penalty-kick-to-save-a-champions-league-game-for-manchester-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14900"/>
            <a:ext cx="38862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No hands, please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No hands, please is the main rule in football.</a:t>
            </a:r>
          </a:p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entaur" pitchFamily="18" charset="0"/>
              </a:rPr>
              <a:t>Even if you know nothing about football, you have an idea that you don’t use your hands unless you are a goalkeeper.</a:t>
            </a:r>
          </a:p>
          <a:p>
            <a:pPr>
              <a:buNone/>
            </a:pPr>
            <a:endParaRPr lang="en-US" sz="3600" dirty="0">
              <a:solidFill>
                <a:schemeClr val="bg1"/>
              </a:solidFill>
              <a:latin typeface="Centaur" pitchFamily="18" charset="0"/>
            </a:endParaRPr>
          </a:p>
        </p:txBody>
      </p:sp>
      <p:pic>
        <p:nvPicPr>
          <p:cNvPr id="3074" name="Picture 2" descr="C:\Users\Fifa 15\Downloads\article-2259573-16C7FB6A000005DC-617_634x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21597"/>
            <a:ext cx="6019800" cy="283640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649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FOOTBALL</vt:lpstr>
      <vt:lpstr>Football History</vt:lpstr>
      <vt:lpstr>Football pitch</vt:lpstr>
      <vt:lpstr>Slide 4</vt:lpstr>
      <vt:lpstr>Referee</vt:lpstr>
      <vt:lpstr>Rules: Foul</vt:lpstr>
      <vt:lpstr>Offside</vt:lpstr>
      <vt:lpstr>Penalty</vt:lpstr>
      <vt:lpstr>No hands, please</vt:lpstr>
      <vt:lpstr>Match length</vt:lpstr>
      <vt:lpstr>Positions</vt:lpstr>
      <vt:lpstr>Goalkeeper</vt:lpstr>
      <vt:lpstr>Yugoslavia success</vt:lpstr>
      <vt:lpstr>Happiest moments in Serbian football</vt:lpstr>
      <vt:lpstr>Best Serbian footballers</vt:lpstr>
      <vt:lpstr>Slide 16</vt:lpstr>
      <vt:lpstr>Best Serbian team</vt:lpstr>
      <vt:lpstr>Thanks for your patience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 Barbi</dc:creator>
  <cp:lastModifiedBy>Corporate Edition</cp:lastModifiedBy>
  <cp:revision>25</cp:revision>
  <dcterms:created xsi:type="dcterms:W3CDTF">2015-10-17T16:28:17Z</dcterms:created>
  <dcterms:modified xsi:type="dcterms:W3CDTF">2016-05-26T21:21:08Z</dcterms:modified>
</cp:coreProperties>
</file>