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58" r:id="rId4"/>
    <p:sldId id="259" r:id="rId5"/>
    <p:sldId id="260" r:id="rId6"/>
    <p:sldId id="261" r:id="rId7"/>
    <p:sldId id="262" r:id="rId8"/>
    <p:sldId id="266" r:id="rId9"/>
    <p:sldId id="263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2" autoAdjust="0"/>
    <p:restoredTop sz="94660"/>
  </p:normalViewPr>
  <p:slideViewPr>
    <p:cSldViewPr>
      <p:cViewPr>
        <p:scale>
          <a:sx n="70" d="100"/>
          <a:sy n="70" d="100"/>
        </p:scale>
        <p:origin x="-12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82AA-9F65-43F1-BA92-96B117BCCF15}" type="datetimeFigureOut">
              <a:rPr lang="sr-Latn-CS" smtClean="0"/>
              <a:pPr/>
              <a:t>20.5.2015</a:t>
            </a:fld>
            <a:endParaRPr lang="sr-Latn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88F-6E33-4F65-B03E-D1BADF6AE181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82AA-9F65-43F1-BA92-96B117BCCF15}" type="datetimeFigureOut">
              <a:rPr lang="sr-Latn-CS" smtClean="0"/>
              <a:pPr/>
              <a:t>20.5.2015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88F-6E33-4F65-B03E-D1BADF6AE18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82AA-9F65-43F1-BA92-96B117BCCF15}" type="datetimeFigureOut">
              <a:rPr lang="sr-Latn-CS" smtClean="0"/>
              <a:pPr/>
              <a:t>20.5.2015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88F-6E33-4F65-B03E-D1BADF6AE18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82AA-9F65-43F1-BA92-96B117BCCF15}" type="datetimeFigureOut">
              <a:rPr lang="sr-Latn-CS" smtClean="0"/>
              <a:pPr/>
              <a:t>20.5.2015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88F-6E33-4F65-B03E-D1BADF6AE18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82AA-9F65-43F1-BA92-96B117BCCF15}" type="datetimeFigureOut">
              <a:rPr lang="sr-Latn-CS" smtClean="0"/>
              <a:pPr/>
              <a:t>20.5.2015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0ED88F-6E33-4F65-B03E-D1BADF6AE18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82AA-9F65-43F1-BA92-96B117BCCF15}" type="datetimeFigureOut">
              <a:rPr lang="sr-Latn-CS" smtClean="0"/>
              <a:pPr/>
              <a:t>20.5.2015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88F-6E33-4F65-B03E-D1BADF6AE18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82AA-9F65-43F1-BA92-96B117BCCF15}" type="datetimeFigureOut">
              <a:rPr lang="sr-Latn-CS" smtClean="0"/>
              <a:pPr/>
              <a:t>20.5.2015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88F-6E33-4F65-B03E-D1BADF6AE18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82AA-9F65-43F1-BA92-96B117BCCF15}" type="datetimeFigureOut">
              <a:rPr lang="sr-Latn-CS" smtClean="0"/>
              <a:pPr/>
              <a:t>20.5.2015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88F-6E33-4F65-B03E-D1BADF6AE18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82AA-9F65-43F1-BA92-96B117BCCF15}" type="datetimeFigureOut">
              <a:rPr lang="sr-Latn-CS" smtClean="0"/>
              <a:pPr/>
              <a:t>20.5.2015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88F-6E33-4F65-B03E-D1BADF6AE18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82AA-9F65-43F1-BA92-96B117BCCF15}" type="datetimeFigureOut">
              <a:rPr lang="sr-Latn-CS" smtClean="0"/>
              <a:pPr/>
              <a:t>20.5.2015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88F-6E33-4F65-B03E-D1BADF6AE18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82AA-9F65-43F1-BA92-96B117BCCF15}" type="datetimeFigureOut">
              <a:rPr lang="sr-Latn-CS" smtClean="0"/>
              <a:pPr/>
              <a:t>20.5.2015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D88F-6E33-4F65-B03E-D1BADF6AE18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4882AA-9F65-43F1-BA92-96B117BCCF15}" type="datetimeFigureOut">
              <a:rPr lang="sr-Latn-CS" smtClean="0"/>
              <a:pPr/>
              <a:t>20.5.2015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0ED88F-6E33-4F65-B03E-D1BADF6AE18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6000" dirty="0"/>
              <a:t>ITALY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158417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4000" dirty="0" smtClean="0"/>
              <a:t>Filip Mihajlovi</a:t>
            </a:r>
            <a:r>
              <a:rPr lang="sr-Latn-RS" sz="4000" dirty="0" smtClean="0"/>
              <a:t>ć VI  1</a:t>
            </a:r>
          </a:p>
          <a:p>
            <a:pPr marL="137160" indent="0" algn="ctr">
              <a:buNone/>
            </a:pPr>
            <a:r>
              <a:rPr lang="sr-Latn-RS" sz="4000" dirty="0" smtClean="0"/>
              <a:t>April, 2015</a:t>
            </a:r>
            <a:endParaRPr lang="sr-Latn-CS" sz="4000" dirty="0"/>
          </a:p>
        </p:txBody>
      </p:sp>
    </p:spTree>
    <p:extLst>
      <p:ext uri="{BB962C8B-B14F-4D97-AF65-F5344CB8AC3E}">
        <p14:creationId xmlns="" xmlns:p14="http://schemas.microsoft.com/office/powerpoint/2010/main" val="3992921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400" dirty="0"/>
              <a:t>ITALY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sz="3200" dirty="0" smtClean="0"/>
              <a:t>Italy is located in the Apennine peninsula</a:t>
            </a:r>
          </a:p>
          <a:p>
            <a:pPr marL="137160" indent="0">
              <a:buNone/>
            </a:pPr>
            <a:r>
              <a:rPr lang="en-GB" sz="3200" dirty="0" smtClean="0"/>
              <a:t>between the Adriatic ,the Ionian Sea and the Mediterranean Sea and the Alps in the north.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392488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3622"/>
            <a:ext cx="3540249" cy="3219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2921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400" dirty="0" smtClean="0"/>
              <a:t>ROME</a:t>
            </a:r>
            <a:endParaRPr lang="sr-Latn-C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896584"/>
          </a:xfrm>
        </p:spPr>
        <p:txBody>
          <a:bodyPr>
            <a:normAutofit/>
          </a:bodyPr>
          <a:lstStyle/>
          <a:p>
            <a:pPr marL="137160" indent="0">
              <a:buFont typeface="Wingdings" pitchFamily="2" charset="2"/>
              <a:buChar char="q"/>
            </a:pPr>
            <a:r>
              <a:rPr lang="en-US" sz="3200" dirty="0" smtClean="0"/>
              <a:t>Rome is the capital city of Ital</a:t>
            </a:r>
            <a:r>
              <a:rPr lang="en-GB" sz="3200" dirty="0" smtClean="0"/>
              <a:t>y</a:t>
            </a:r>
            <a:r>
              <a:rPr lang="en-US" sz="3200" dirty="0" smtClean="0"/>
              <a:t> and also the largest and most numerous city in Italy, with about 2.8 million people.</a:t>
            </a:r>
          </a:p>
          <a:p>
            <a:pPr marL="137160" indent="0">
              <a:buFont typeface="Wingdings" pitchFamily="2" charset="2"/>
              <a:buChar char="q"/>
            </a:pPr>
            <a:r>
              <a:rPr lang="en-US" sz="3200" dirty="0" smtClean="0"/>
              <a:t>It is the fourth largest city in the European Union. </a:t>
            </a:r>
          </a:p>
          <a:p>
            <a:pPr marL="137160" indent="0">
              <a:buFont typeface="Wingdings" pitchFamily="2" charset="2"/>
              <a:buChar char="q"/>
            </a:pPr>
            <a:r>
              <a:rPr lang="en-US" sz="3200" dirty="0" smtClean="0"/>
              <a:t>"Rome is the eternal city"</a:t>
            </a:r>
            <a:endParaRPr lang="sr-Latn-C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94175"/>
            <a:ext cx="3097213" cy="266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401887" cy="3017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8705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400" dirty="0" smtClean="0"/>
              <a:t>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349120"/>
          </a:xfrm>
        </p:spPr>
        <p:txBody>
          <a:bodyPr>
            <a:normAutofit/>
          </a:bodyPr>
          <a:lstStyle/>
          <a:p>
            <a:pPr marL="137160" indent="0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GB" sz="3200" dirty="0" smtClean="0"/>
              <a:t>Rome has a typical Mediterranean climate which characterizes the Mediterranean, the coast of Italy.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85" b="16602"/>
          <a:stretch>
            <a:fillRect/>
          </a:stretch>
        </p:blipFill>
        <p:spPr bwMode="auto">
          <a:xfrm>
            <a:off x="3851920" y="2996952"/>
            <a:ext cx="5115076" cy="3479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221772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r-Latn-CS" sz="4400" dirty="0" smtClean="0"/>
              <a:t>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040600"/>
          </a:xfrm>
        </p:spPr>
        <p:txBody>
          <a:bodyPr>
            <a:normAutofit/>
          </a:bodyPr>
          <a:lstStyle/>
          <a:p>
            <a:pPr marL="137160" indent="0">
              <a:buFont typeface="Wingdings" pitchFamily="2" charset="2"/>
              <a:buChar char="q"/>
            </a:pPr>
            <a:r>
              <a:rPr lang="en-GB" sz="3200" dirty="0" smtClean="0"/>
              <a:t> Italy is a nationally homogeneous state.</a:t>
            </a:r>
          </a:p>
          <a:p>
            <a:pPr marL="137160" indent="0">
              <a:buFont typeface="Wingdings" pitchFamily="2" charset="2"/>
              <a:buChar char="q"/>
            </a:pPr>
            <a:r>
              <a:rPr lang="en-GB" sz="3200" dirty="0" smtClean="0"/>
              <a:t> Italians make up to  94% of the population.</a:t>
            </a:r>
          </a:p>
          <a:p>
            <a:pPr marL="137160" indent="0">
              <a:buFont typeface="Wingdings" pitchFamily="2" charset="2"/>
              <a:buChar char="q"/>
            </a:pPr>
            <a:r>
              <a:rPr lang="en-GB" sz="3200" dirty="0" smtClean="0"/>
              <a:t>Italians are descended from old Latina.</a:t>
            </a:r>
          </a:p>
          <a:p>
            <a:pPr marL="137160" indent="0">
              <a:buFont typeface="Wingdings" pitchFamily="2" charset="2"/>
              <a:buChar char="q"/>
            </a:pPr>
            <a:r>
              <a:rPr lang="en-GB" sz="3200" dirty="0" smtClean="0"/>
              <a:t> National minorities are: Austrians, Slovenians, French and others.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1405"/>
            <a:ext cx="4901597" cy="2756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120"/>
            <a:ext cx="3608387" cy="2043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41919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4400" dirty="0" smtClean="0"/>
              <a:t>COLOSSEUM</a:t>
            </a:r>
            <a:endParaRPr lang="sr-Latn-C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184616"/>
          </a:xfrm>
        </p:spPr>
        <p:txBody>
          <a:bodyPr>
            <a:normAutofit/>
          </a:bodyPr>
          <a:lstStyle/>
          <a:p>
            <a:pPr marL="137160" indent="0">
              <a:buFont typeface="Wingdings" pitchFamily="2" charset="2"/>
              <a:buChar char="q"/>
            </a:pPr>
            <a:r>
              <a:rPr lang="en-GB" sz="3200" dirty="0" smtClean="0"/>
              <a:t> Colosseum amphitheatre is in Rome. </a:t>
            </a:r>
          </a:p>
          <a:p>
            <a:pPr marL="137160" indent="0">
              <a:buFont typeface="Wingdings" pitchFamily="2" charset="2"/>
              <a:buChar char="q"/>
            </a:pPr>
            <a:r>
              <a:rPr lang="en-GB" sz="3200" dirty="0" smtClean="0"/>
              <a:t> Gladiatorial combats  were held in it.</a:t>
            </a:r>
          </a:p>
          <a:p>
            <a:pPr marL="137160" indent="0">
              <a:buFont typeface="Wingdings" pitchFamily="2" charset="2"/>
              <a:buChar char="q"/>
            </a:pPr>
            <a:r>
              <a:rPr lang="en-GB" sz="3200" dirty="0" smtClean="0"/>
              <a:t> About  50,000 people could be placed in there</a:t>
            </a:r>
          </a:p>
          <a:p>
            <a:pPr marL="137160" indent="0">
              <a:buFont typeface="Wingdings" pitchFamily="2" charset="2"/>
              <a:buChar char="q"/>
            </a:pPr>
            <a:r>
              <a:rPr lang="en-GB" sz="3200" dirty="0" smtClean="0"/>
              <a:t>There were also fights with animals. </a:t>
            </a:r>
          </a:p>
          <a:p>
            <a:pPr marL="137160" indent="0">
              <a:buFont typeface="Wingdings" pitchFamily="2" charset="2"/>
              <a:buChar char="q"/>
            </a:pPr>
            <a:r>
              <a:rPr lang="en-GB" sz="3200" dirty="0" smtClean="0"/>
              <a:t>In case of fire, the Coliseum could be emptied in just  10 minutes.</a:t>
            </a: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27525"/>
            <a:ext cx="4322763" cy="253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3801111" cy="2277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6744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/>
          <a:lstStyle/>
          <a:p>
            <a:r>
              <a:rPr lang="sr-Latn-CS" sz="4400" dirty="0"/>
              <a:t>VATICAN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256624"/>
          </a:xfrm>
        </p:spPr>
        <p:txBody>
          <a:bodyPr>
            <a:normAutofit/>
          </a:bodyPr>
          <a:lstStyle/>
          <a:p>
            <a:pPr marL="137160" indent="0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GB" sz="3200" dirty="0" smtClean="0"/>
              <a:t>Vatican City (ital. Stato della Città del Vatican) is the smallest independent country in the world according to its area and its population. </a:t>
            </a:r>
          </a:p>
          <a:p>
            <a:pPr marL="137160" indent="0">
              <a:buFont typeface="Wingdings" pitchFamily="2" charset="2"/>
              <a:buChar char="q"/>
            </a:pPr>
            <a:r>
              <a:rPr lang="en-GB" sz="3200" dirty="0" smtClean="0"/>
              <a:t> It is located in the centre of Rome and its area is only 44 acres.</a:t>
            </a:r>
            <a:endParaRPr lang="en-GB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4487"/>
            <a:ext cx="7270626" cy="3143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747971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4400" dirty="0" smtClean="0"/>
              <a:t>ETNA</a:t>
            </a:r>
            <a:endParaRPr lang="sr-Latn-C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25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 </a:t>
            </a:r>
            <a:r>
              <a:rPr lang="en-GB" sz="3200" dirty="0" smtClean="0"/>
              <a:t>In the south of Italy, there is a zone of active volcanoes.</a:t>
            </a:r>
          </a:p>
          <a:p>
            <a:pPr marL="137160" indent="0">
              <a:buNone/>
            </a:pPr>
            <a:r>
              <a:rPr lang="en-GB" sz="3200" dirty="0" smtClean="0"/>
              <a:t>The active and largest volcano in Italy is Etna</a:t>
            </a:r>
          </a:p>
          <a:p>
            <a:pPr marL="137160" indent="0">
              <a:buNone/>
            </a:pPr>
            <a:r>
              <a:rPr lang="en-GB" sz="3200" dirty="0" smtClean="0"/>
              <a:t>It is located on the island of Sicily .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960440" cy="2835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464496" cy="319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62873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/>
          <a:lstStyle/>
          <a:p>
            <a:r>
              <a:rPr lang="sr-Latn-CS" dirty="0"/>
              <a:t>Thanks for your attention</a:t>
            </a:r>
          </a:p>
        </p:txBody>
      </p:sp>
      <p:sp>
        <p:nvSpPr>
          <p:cNvPr id="4" name="Smiley Face 3"/>
          <p:cNvSpPr/>
          <p:nvPr/>
        </p:nvSpPr>
        <p:spPr>
          <a:xfrm>
            <a:off x="3419872" y="3140968"/>
            <a:ext cx="2345717" cy="2062482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37706402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268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ITALY</vt:lpstr>
      <vt:lpstr>ITALY</vt:lpstr>
      <vt:lpstr>ROME</vt:lpstr>
      <vt:lpstr>CLIMATE</vt:lpstr>
      <vt:lpstr>POPULATION</vt:lpstr>
      <vt:lpstr>COLOSSEUM</vt:lpstr>
      <vt:lpstr>VATICAN</vt:lpstr>
      <vt:lpstr>ETNA</vt:lpstr>
      <vt:lpstr>Thanks for your attention</vt:lpstr>
    </vt:vector>
  </TitlesOfParts>
  <Company>KWS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</dc:title>
  <dc:creator>Kraljevo Online</dc:creator>
  <cp:lastModifiedBy>Corporate Edition</cp:lastModifiedBy>
  <cp:revision>15</cp:revision>
  <dcterms:created xsi:type="dcterms:W3CDTF">2015-02-17T12:41:30Z</dcterms:created>
  <dcterms:modified xsi:type="dcterms:W3CDTF">2015-05-20T21:09:05Z</dcterms:modified>
</cp:coreProperties>
</file>