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1595-200F-4EB5-84F1-CF91725360E5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E0B0-B873-4B98-802F-BCCF3598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EC499D-6921-4455-8456-7EB1CB938CF0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66DA4F-196C-4E80-8D7F-B65E18BF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062912" cy="1470025"/>
          </a:xfrm>
        </p:spPr>
        <p:txBody>
          <a:bodyPr anchor="t">
            <a:noAutofit/>
          </a:bodyPr>
          <a:lstStyle/>
          <a:p>
            <a:pPr algn="ctr">
              <a:lnSpc>
                <a:spcPct val="300000"/>
              </a:lnSpc>
            </a:pPr>
            <a:r>
              <a:rPr lang="en-US" sz="5400" dirty="0" smtClean="0">
                <a:latin typeface="Algerian" pitchFamily="82" charset="0"/>
              </a:rPr>
              <a:t>Mario  </a:t>
            </a:r>
            <a:r>
              <a:rPr lang="en-US" sz="5400" dirty="0" err="1" smtClean="0">
                <a:latin typeface="Algerian" pitchFamily="82" charset="0"/>
              </a:rPr>
              <a:t>Casas</a:t>
            </a: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sr-Latn-RS" sz="3200" dirty="0" smtClean="0">
                <a:latin typeface="Algerian" pitchFamily="82" charset="0"/>
              </a:rPr>
              <a:t>anĐela Pejdo VII </a:t>
            </a:r>
            <a:r>
              <a:rPr lang="sr-Latn-RS" sz="3200" dirty="0" smtClean="0">
                <a:latin typeface="Algerian" pitchFamily="82" charset="0"/>
              </a:rPr>
              <a:t>1</a:t>
            </a:r>
            <a:br>
              <a:rPr lang="sr-Latn-RS" sz="3200" dirty="0" smtClean="0">
                <a:latin typeface="Algerian" pitchFamily="82" charset="0"/>
              </a:rPr>
            </a:br>
            <a:r>
              <a:rPr lang="sr-Latn-RS" sz="3200" dirty="0" smtClean="0">
                <a:latin typeface="Algerian" pitchFamily="82" charset="0"/>
              </a:rPr>
              <a:t>ć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832" y="3143248"/>
            <a:ext cx="824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Thank you for listening!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sym typeface="Wingdings" pitchFamily="2" charset="2"/>
              </a:rPr>
              <a:t>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en-US" dirty="0" smtClean="0"/>
              <a:t>Mario </a:t>
            </a:r>
            <a:r>
              <a:rPr lang="en-US" dirty="0" err="1" smtClean="0"/>
              <a:t>Casas</a:t>
            </a:r>
            <a:r>
              <a:rPr lang="en-US" dirty="0" smtClean="0"/>
              <a:t> is an the actor. He was born on 12</a:t>
            </a:r>
            <a:r>
              <a:rPr lang="en-US" baseline="30000" dirty="0" smtClean="0"/>
              <a:t>th</a:t>
            </a:r>
            <a:r>
              <a:rPr lang="en-US" dirty="0" smtClean="0"/>
              <a:t> June, 1986 in California.</a:t>
            </a:r>
          </a:p>
          <a:p>
            <a:r>
              <a:rPr lang="en-US" dirty="0" smtClean="0"/>
              <a:t>The first time when he appeared on TV was in an advertisement.</a:t>
            </a:r>
            <a:endParaRPr lang="en-US" dirty="0"/>
          </a:p>
        </p:txBody>
      </p:sp>
      <p:pic>
        <p:nvPicPr>
          <p:cNvPr id="4" name="Picture 3" descr="hjuyk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643182"/>
            <a:ext cx="5143536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/>
          <a:lstStyle/>
          <a:p>
            <a:r>
              <a:rPr lang="en-US" dirty="0" smtClean="0"/>
              <a:t>Then he realized that he wanted to become an actor and he become a student at the school of interpretation of Cristina Rota. </a:t>
            </a:r>
          </a:p>
          <a:p>
            <a:r>
              <a:rPr lang="en-US" dirty="0" smtClean="0"/>
              <a:t>He has acted in several series:</a:t>
            </a:r>
          </a:p>
          <a:p>
            <a:pPr marL="578358" indent="-514350">
              <a:buFont typeface="Wingdings" pitchFamily="2" charset="2"/>
              <a:buChar char="Ø"/>
            </a:pPr>
            <a:r>
              <a:rPr lang="en-US" dirty="0" smtClean="0"/>
              <a:t>El </a:t>
            </a:r>
            <a:r>
              <a:rPr lang="en-US" dirty="0" err="1" smtClean="0"/>
              <a:t>barco</a:t>
            </a:r>
            <a:endParaRPr lang="en-US" dirty="0" smtClean="0"/>
          </a:p>
          <a:p>
            <a:pPr marL="578358" indent="-514350">
              <a:buFont typeface="Wingdings" pitchFamily="2" charset="2"/>
              <a:buChar char="Ø"/>
            </a:pPr>
            <a:r>
              <a:rPr lang="en-US" dirty="0" smtClean="0"/>
              <a:t>SMS</a:t>
            </a:r>
          </a:p>
          <a:p>
            <a:pPr marL="578358" indent="-514350">
              <a:buFont typeface="Wingdings" pitchFamily="2" charset="2"/>
              <a:buChar char="Ø"/>
            </a:pPr>
            <a:r>
              <a:rPr lang="en-US" dirty="0" err="1" smtClean="0"/>
              <a:t>Mujeres</a:t>
            </a:r>
            <a:r>
              <a:rPr lang="en-US" dirty="0" smtClean="0"/>
              <a:t> </a:t>
            </a:r>
          </a:p>
          <a:p>
            <a:pPr marL="578358" indent="-514350">
              <a:buFont typeface="Wingdings" pitchFamily="2" charset="2"/>
              <a:buChar char="Ø"/>
            </a:pPr>
            <a:r>
              <a:rPr lang="en-US" dirty="0" err="1" smtClean="0"/>
              <a:t>Obsesion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regf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3380125"/>
            <a:ext cx="86764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800" i="1" dirty="0" smtClean="0">
                <a:solidFill>
                  <a:schemeClr val="bg1"/>
                </a:solidFill>
              </a:rPr>
              <a:t>His first film in the cinema was Path an Englishman.</a:t>
            </a:r>
          </a:p>
          <a:p>
            <a:r>
              <a:rPr lang="en-US" sz="2800" i="1" dirty="0" smtClean="0">
                <a:solidFill>
                  <a:schemeClr val="bg1"/>
                </a:solidFill>
              </a:rPr>
              <a:t>He has acted in many famous film: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bg1"/>
                </a:solidFill>
              </a:rPr>
              <a:t>Groups 7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bg1"/>
                </a:solidFill>
              </a:rPr>
              <a:t>La </a:t>
            </a:r>
            <a:r>
              <a:rPr lang="en-US" sz="2800" i="1" dirty="0" err="1" smtClean="0">
                <a:solidFill>
                  <a:schemeClr val="bg1"/>
                </a:solidFill>
              </a:rPr>
              <a:t>Mula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bg1"/>
                </a:solidFill>
              </a:rPr>
              <a:t>El </a:t>
            </a:r>
            <a:r>
              <a:rPr lang="en-US" sz="2800" i="1" dirty="0" err="1" smtClean="0">
                <a:solidFill>
                  <a:schemeClr val="bg1"/>
                </a:solidFill>
              </a:rPr>
              <a:t>camino</a:t>
            </a:r>
            <a:r>
              <a:rPr lang="en-US" sz="2800" i="1" dirty="0" smtClean="0">
                <a:solidFill>
                  <a:schemeClr val="bg1"/>
                </a:solidFill>
              </a:rPr>
              <a:t> de los </a:t>
            </a:r>
            <a:r>
              <a:rPr lang="en-US" sz="2800" i="1" dirty="0" err="1" smtClean="0">
                <a:solidFill>
                  <a:schemeClr val="bg1"/>
                </a:solidFill>
              </a:rPr>
              <a:t>ingleses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err="1">
                <a:solidFill>
                  <a:schemeClr val="bg1"/>
                </a:solidFill>
              </a:rPr>
              <a:t>P</a:t>
            </a:r>
            <a:r>
              <a:rPr lang="en-US" sz="2800" i="1" dirty="0" err="1" smtClean="0">
                <a:solidFill>
                  <a:schemeClr val="bg1"/>
                </a:solidFill>
              </a:rPr>
              <a:t>aco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35004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576872">
            <a:off x="3857390" y="4831301"/>
            <a:ext cx="5453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Except on TV Mario acts in cinemas</a:t>
            </a:r>
            <a:endParaRPr lang="en-US" sz="24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io+Casas+Grupo+7+Madrid+Photo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6072230" cy="6286544"/>
          </a:xfrm>
        </p:spPr>
      </p:pic>
      <p:sp>
        <p:nvSpPr>
          <p:cNvPr id="5" name="TextBox 4"/>
          <p:cNvSpPr txBox="1"/>
          <p:nvPr/>
        </p:nvSpPr>
        <p:spPr>
          <a:xfrm>
            <a:off x="6566050" y="1000109"/>
            <a:ext cx="20779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dirty="0" smtClean="0">
                <a:solidFill>
                  <a:schemeClr val="tx2">
                    <a:lumMod val="50000"/>
                  </a:schemeClr>
                </a:solidFill>
              </a:rPr>
              <a:t>Mario on the film premiere GROUP 7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429156"/>
          </a:xfrm>
        </p:spPr>
        <p:txBody>
          <a:bodyPr>
            <a:normAutofit/>
          </a:bodyPr>
          <a:lstStyle/>
          <a:p>
            <a:r>
              <a:rPr lang="en-US" dirty="0" smtClean="0"/>
              <a:t>Mario is best remembered for his role </a:t>
            </a:r>
            <a:r>
              <a:rPr lang="en-US" dirty="0" err="1" smtClean="0"/>
              <a:t>Uga</a:t>
            </a:r>
            <a:r>
              <a:rPr lang="en-US" dirty="0" smtClean="0"/>
              <a:t> </a:t>
            </a:r>
            <a:r>
              <a:rPr lang="en-US" dirty="0" err="1" smtClean="0"/>
              <a:t>Librela</a:t>
            </a:r>
            <a:r>
              <a:rPr lang="en-US" dirty="0" smtClean="0"/>
              <a:t>- A</a:t>
            </a:r>
            <a:r>
              <a:rPr lang="sr-Latn-CS" dirty="0" smtClean="0"/>
              <a:t>ć</a:t>
            </a:r>
            <a:r>
              <a:rPr lang="sr-Cyrl-CS" dirty="0" smtClean="0"/>
              <a:t>еа</a:t>
            </a:r>
            <a:r>
              <a:rPr lang="sr-Latn-CS" dirty="0" smtClean="0"/>
              <a:t> in the film THREE  STEPS ABOVE  HEAVEN. Is this film he plays the leading role along with actress Mariom  Valverde. The film </a:t>
            </a:r>
            <a:r>
              <a:rPr lang="en-GB" dirty="0" smtClean="0"/>
              <a:t>is a </a:t>
            </a:r>
            <a:r>
              <a:rPr lang="sr-Latn-CS" dirty="0" smtClean="0"/>
              <a:t>love story which  many were opposed to. Despite </a:t>
            </a:r>
            <a:r>
              <a:rPr lang="en-GB" dirty="0" smtClean="0"/>
              <a:t>the </a:t>
            </a:r>
            <a:r>
              <a:rPr lang="sr-Latn-CS" dirty="0" smtClean="0"/>
              <a:t>begin</a:t>
            </a:r>
            <a:r>
              <a:rPr lang="en-GB" dirty="0" err="1" smtClean="0"/>
              <a:t>ing</a:t>
            </a:r>
            <a:r>
              <a:rPr lang="en-GB" dirty="0" smtClean="0"/>
              <a:t> when </a:t>
            </a:r>
            <a:r>
              <a:rPr lang="sr-Latn-CS" dirty="0" smtClean="0"/>
              <a:t>they </a:t>
            </a:r>
            <a:r>
              <a:rPr lang="en-US" dirty="0" smtClean="0"/>
              <a:t>loved at the end they parted.</a:t>
            </a:r>
          </a:p>
          <a:p>
            <a:pPr>
              <a:buNone/>
            </a:pPr>
            <a:r>
              <a:rPr lang="sr-Latn-CS" dirty="0" smtClean="0"/>
              <a:t> </a:t>
            </a:r>
            <a:endParaRPr lang="en-US" dirty="0"/>
          </a:p>
        </p:txBody>
      </p:sp>
      <p:pic>
        <p:nvPicPr>
          <p:cNvPr id="4" name="Picture 3" descr="ljihf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44" y="4214818"/>
            <a:ext cx="4429156" cy="2643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778900">
            <a:off x="907085" y="5239074"/>
            <a:ext cx="382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600" b="1" i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AĆE  AND  BABY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Continuation of the film is the second part entitled WANT YOU. In addition to his act and Clara Lago.</a:t>
            </a:r>
            <a:endParaRPr lang="en-US" dirty="0"/>
          </a:p>
        </p:txBody>
      </p:sp>
      <p:pic>
        <p:nvPicPr>
          <p:cNvPr id="4" name="Picture 3" descr="mario-casas-clara-la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8778"/>
            <a:ext cx="9144000" cy="4929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16527">
            <a:off x="18332" y="2657633"/>
            <a:ext cx="359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b="1" i="1" dirty="0" smtClean="0">
                <a:solidFill>
                  <a:schemeClr val="tx2">
                    <a:lumMod val="50000"/>
                  </a:schemeClr>
                </a:solidFill>
              </a:rPr>
              <a:t>CLARA AND MARIO</a:t>
            </a:r>
            <a:endParaRPr lang="en-US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riocasas-tengo-ganas-de-ti-must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Content Placeholder 3" descr="fxbgm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15150" y="0"/>
            <a:ext cx="222885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393585325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43380"/>
            <a:ext cx="3643306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io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xcfcb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00364" cy="3714752"/>
          </a:xfrm>
          <a:prstGeom prst="rect">
            <a:avLst/>
          </a:prstGeom>
        </p:spPr>
      </p:pic>
      <p:pic>
        <p:nvPicPr>
          <p:cNvPr id="6" name="Picture 5" descr="xvfl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57761"/>
            <a:ext cx="3857620" cy="2000240"/>
          </a:xfrm>
          <a:prstGeom prst="rect">
            <a:avLst/>
          </a:prstGeom>
        </p:spPr>
      </p:pic>
      <p:pic>
        <p:nvPicPr>
          <p:cNvPr id="7" name="Picture 6" descr="dfdg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9" y="0"/>
            <a:ext cx="2714612" cy="485776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205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Mario  Casas anĐela Pejdo VII 1 ć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NATASA</dc:creator>
  <cp:lastModifiedBy>Corporate Edition</cp:lastModifiedBy>
  <cp:revision>108</cp:revision>
  <dcterms:created xsi:type="dcterms:W3CDTF">2014-12-02T13:51:19Z</dcterms:created>
  <dcterms:modified xsi:type="dcterms:W3CDTF">2015-06-10T15:16:36Z</dcterms:modified>
</cp:coreProperties>
</file>