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 id="2147483699" r:id="rId2"/>
    <p:sldMasterId id="2147483716" r:id="rId3"/>
    <p:sldMasterId id="2147483733" r:id="rId4"/>
  </p:sld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041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441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5660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6495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5911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160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5037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9659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6953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1084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557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605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6986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746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7057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6600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21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7685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761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8005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244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3816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4035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3350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9222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2650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2984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8340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0809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3674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006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6496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277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3971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4657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34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22345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367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5596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7163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2615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3139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11948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455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19512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612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48482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1777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7210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9439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6933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48153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53001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89127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402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48381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59918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724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1746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98735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8627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189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045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224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479895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077375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166221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5/27/2015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802895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9.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891" y="-196265"/>
            <a:ext cx="10840451" cy="2514600"/>
          </a:xfrm>
        </p:spPr>
        <p:txBody>
          <a:bodyPr>
            <a:noAutofit/>
          </a:bodyPr>
          <a:lstStyle/>
          <a:p>
            <a:pPr algn="ctr"/>
            <a:r>
              <a:rPr lang="en-US" sz="11000" b="1" dirty="0" smtClean="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rPr>
              <a:t>Natural Disasters</a:t>
            </a:r>
            <a:endParaRPr lang="en-US" sz="11000" b="1" dirty="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Subtitle 2"/>
          <p:cNvSpPr>
            <a:spLocks noGrp="1"/>
          </p:cNvSpPr>
          <p:nvPr>
            <p:ph type="subTitle" idx="1"/>
          </p:nvPr>
        </p:nvSpPr>
        <p:spPr>
          <a:xfrm>
            <a:off x="1351174" y="5992568"/>
            <a:ext cx="3522828" cy="865432"/>
          </a:xfrm>
        </p:spPr>
        <p:txBody>
          <a:bodyPr>
            <a:normAutofit/>
          </a:bodyPr>
          <a:lstStyle/>
          <a:p>
            <a:r>
              <a:rPr lang="en-US" sz="4000" dirty="0" smtClean="0">
                <a:solidFill>
                  <a:schemeClr val="tx1">
                    <a:lumMod val="95000"/>
                    <a:lumOff val="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Marta </a:t>
            </a:r>
            <a:r>
              <a:rPr lang="en-US" sz="4000" dirty="0" err="1" smtClean="0">
                <a:solidFill>
                  <a:schemeClr val="tx1">
                    <a:lumMod val="95000"/>
                    <a:lumOff val="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Milenkovic</a:t>
            </a:r>
            <a:r>
              <a:rPr lang="en-US" sz="4000" dirty="0" smtClean="0">
                <a:solidFill>
                  <a:schemeClr val="tx1">
                    <a:lumMod val="95000"/>
                    <a:lumOff val="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VII1</a:t>
            </a:r>
            <a:endParaRPr lang="en-US" sz="4000" dirty="0">
              <a:solidFill>
                <a:schemeClr val="tx1">
                  <a:lumMod val="95000"/>
                  <a:lumOff val="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 name="Picture 3" descr="download (4).jpg"/>
          <p:cNvPicPr>
            <a:picLocks noChangeAspect="1"/>
          </p:cNvPicPr>
          <p:nvPr/>
        </p:nvPicPr>
        <p:blipFill>
          <a:blip r:embed="rId2"/>
          <a:stretch>
            <a:fillRect/>
          </a:stretch>
        </p:blipFill>
        <p:spPr>
          <a:xfrm>
            <a:off x="455299" y="3300413"/>
            <a:ext cx="5452108" cy="2271712"/>
          </a:xfrm>
          <a:prstGeom prst="rect">
            <a:avLst/>
          </a:prstGeom>
        </p:spPr>
      </p:pic>
      <p:pic>
        <p:nvPicPr>
          <p:cNvPr id="5" name="Picture 4" descr="images (1).jpg"/>
          <p:cNvPicPr>
            <a:picLocks noChangeAspect="1"/>
          </p:cNvPicPr>
          <p:nvPr/>
        </p:nvPicPr>
        <p:blipFill>
          <a:blip r:embed="rId3"/>
          <a:stretch>
            <a:fillRect/>
          </a:stretch>
        </p:blipFill>
        <p:spPr>
          <a:xfrm>
            <a:off x="5086349" y="2566987"/>
            <a:ext cx="4143376" cy="2762251"/>
          </a:xfrm>
          <a:prstGeom prst="rect">
            <a:avLst/>
          </a:prstGeom>
        </p:spPr>
      </p:pic>
      <p:pic>
        <p:nvPicPr>
          <p:cNvPr id="6" name="Picture 5" descr="MadsNissen_Rampen144.jpg"/>
          <p:cNvPicPr>
            <a:picLocks noChangeAspect="1"/>
          </p:cNvPicPr>
          <p:nvPr/>
        </p:nvPicPr>
        <p:blipFill>
          <a:blip r:embed="rId4"/>
          <a:stretch>
            <a:fillRect/>
          </a:stretch>
        </p:blipFill>
        <p:spPr>
          <a:xfrm>
            <a:off x="7800975" y="3971926"/>
            <a:ext cx="3926310" cy="2616518"/>
          </a:xfrm>
          <a:prstGeom prst="rect">
            <a:avLst/>
          </a:prstGeom>
        </p:spPr>
      </p:pic>
    </p:spTree>
    <p:extLst>
      <p:ext uri="{BB962C8B-B14F-4D97-AF65-F5344CB8AC3E}">
        <p14:creationId xmlns:p14="http://schemas.microsoft.com/office/powerpoint/2010/main" val="21243629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8780"/>
          </a:xfrm>
        </p:spPr>
        <p:txBody>
          <a:bodyPr>
            <a:normAutofit fontScale="90000"/>
          </a:bodyPr>
          <a:lstStyle/>
          <a:p>
            <a:pPr algn="ctr"/>
            <a:r>
              <a:rPr lang="en-US" sz="7300" b="1" dirty="0" smtClean="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rPr>
              <a:t>Earthquake</a:t>
            </a:r>
            <a:endParaRPr lang="en-US" b="1" dirty="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Text Placeholder 2"/>
          <p:cNvSpPr>
            <a:spLocks noGrp="1"/>
          </p:cNvSpPr>
          <p:nvPr>
            <p:ph type="body" idx="1"/>
          </p:nvPr>
        </p:nvSpPr>
        <p:spPr>
          <a:xfrm>
            <a:off x="1540042" y="1167065"/>
            <a:ext cx="9348536" cy="3633536"/>
          </a:xfrm>
        </p:spPr>
        <p:txBody>
          <a:bodyPr>
            <a:normAutofit/>
          </a:bodyPr>
          <a:lstStyle/>
          <a:p>
            <a:pPr algn="just"/>
            <a:r>
              <a:rPr lang="en-US" sz="2800"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earthquake is caused by moving tectonic plates. They happen very often, but the bigger number of them is intensity. Sometimes, they can cause a tsunami. Earthquakes are among the most horrifying natural disaster that happen on the Earth.</a:t>
            </a:r>
            <a:endParaRPr lang="en-US" sz="28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descr="090512-01-china-earthquake-town_big.jpg"/>
          <p:cNvPicPr>
            <a:picLocks noChangeAspect="1"/>
          </p:cNvPicPr>
          <p:nvPr/>
        </p:nvPicPr>
        <p:blipFill>
          <a:blip r:embed="rId2"/>
          <a:stretch>
            <a:fillRect/>
          </a:stretch>
        </p:blipFill>
        <p:spPr>
          <a:xfrm>
            <a:off x="1086035" y="3738075"/>
            <a:ext cx="4459742" cy="2969937"/>
          </a:xfrm>
          <a:prstGeom prst="rect">
            <a:avLst/>
          </a:prstGeom>
        </p:spPr>
      </p:pic>
      <p:pic>
        <p:nvPicPr>
          <p:cNvPr id="5" name="Picture 4" descr="MadsNissen_Rampen144.jpg"/>
          <p:cNvPicPr>
            <a:picLocks noChangeAspect="1"/>
          </p:cNvPicPr>
          <p:nvPr/>
        </p:nvPicPr>
        <p:blipFill>
          <a:blip r:embed="rId3"/>
          <a:stretch>
            <a:fillRect/>
          </a:stretch>
        </p:blipFill>
        <p:spPr>
          <a:xfrm>
            <a:off x="5925787" y="3129515"/>
            <a:ext cx="5291971" cy="3526603"/>
          </a:xfrm>
          <a:prstGeom prst="rect">
            <a:avLst/>
          </a:prstGeom>
        </p:spPr>
      </p:pic>
    </p:spTree>
    <p:extLst>
      <p:ext uri="{BB962C8B-B14F-4D97-AF65-F5344CB8AC3E}">
        <p14:creationId xmlns:p14="http://schemas.microsoft.com/office/powerpoint/2010/main" val="1684022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7171"/>
          </a:xfrm>
        </p:spPr>
        <p:txBody>
          <a:bodyPr>
            <a:noAutofit/>
          </a:bodyPr>
          <a:lstStyle/>
          <a:p>
            <a:pPr algn="ctr"/>
            <a:r>
              <a:rPr lang="en-US" sz="6600" b="1" dirty="0" smtClean="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rPr>
              <a:t>Earthquake in Valdivia</a:t>
            </a:r>
            <a:endParaRPr lang="en-US" sz="6600" b="1" dirty="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Text Placeholder 2"/>
          <p:cNvSpPr>
            <a:spLocks noGrp="1"/>
          </p:cNvSpPr>
          <p:nvPr>
            <p:ph type="body" idx="1"/>
          </p:nvPr>
        </p:nvSpPr>
        <p:spPr>
          <a:xfrm>
            <a:off x="1515980" y="1097171"/>
            <a:ext cx="9817767" cy="4317040"/>
          </a:xfrm>
        </p:spPr>
        <p:txBody>
          <a:bodyPr>
            <a:normAutofit/>
          </a:bodyPr>
          <a:lstStyle/>
          <a:p>
            <a:pPr algn="just"/>
            <a:r>
              <a:rPr lang="en-US" sz="2800"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earthquake in Valdivia or Great Chilean earthquake happened on 22</a:t>
            </a:r>
            <a:r>
              <a:rPr lang="en-US" sz="2800" baseline="30000"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2800"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May, 1960. It is the most powerful recorded earthquake on Earth. The strength of the earthquake was 9.5 on the Richter scale. The material damages are not exactly confirmed, but it is believed it has killed about 6.000 people.</a:t>
            </a:r>
            <a:endParaRPr lang="en-US" sz="28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descr="download (1).jpg"/>
          <p:cNvPicPr>
            <a:picLocks noChangeAspect="1"/>
          </p:cNvPicPr>
          <p:nvPr/>
        </p:nvPicPr>
        <p:blipFill>
          <a:blip r:embed="rId2"/>
          <a:stretch>
            <a:fillRect/>
          </a:stretch>
        </p:blipFill>
        <p:spPr>
          <a:xfrm>
            <a:off x="605641" y="3749547"/>
            <a:ext cx="3892756" cy="2942199"/>
          </a:xfrm>
          <a:prstGeom prst="rect">
            <a:avLst/>
          </a:prstGeom>
        </p:spPr>
      </p:pic>
      <p:pic>
        <p:nvPicPr>
          <p:cNvPr id="5" name="Picture 4" descr="download.jpg"/>
          <p:cNvPicPr>
            <a:picLocks noChangeAspect="1"/>
          </p:cNvPicPr>
          <p:nvPr/>
        </p:nvPicPr>
        <p:blipFill>
          <a:blip r:embed="rId3"/>
          <a:stretch>
            <a:fillRect/>
          </a:stretch>
        </p:blipFill>
        <p:spPr>
          <a:xfrm>
            <a:off x="4810125" y="4086225"/>
            <a:ext cx="2857500" cy="2014538"/>
          </a:xfrm>
          <a:prstGeom prst="rect">
            <a:avLst/>
          </a:prstGeom>
        </p:spPr>
      </p:pic>
      <p:pic>
        <p:nvPicPr>
          <p:cNvPr id="6" name="Picture 5" descr="images.jpg"/>
          <p:cNvPicPr>
            <a:picLocks noChangeAspect="1"/>
          </p:cNvPicPr>
          <p:nvPr/>
        </p:nvPicPr>
        <p:blipFill>
          <a:blip r:embed="rId4"/>
          <a:stretch>
            <a:fillRect/>
          </a:stretch>
        </p:blipFill>
        <p:spPr>
          <a:xfrm>
            <a:off x="7885586" y="3557588"/>
            <a:ext cx="4115914" cy="3034455"/>
          </a:xfrm>
          <a:prstGeom prst="rect">
            <a:avLst/>
          </a:prstGeom>
        </p:spPr>
      </p:pic>
    </p:spTree>
    <p:extLst>
      <p:ext uri="{BB962C8B-B14F-4D97-AF65-F5344CB8AC3E}">
        <p14:creationId xmlns:p14="http://schemas.microsoft.com/office/powerpoint/2010/main" val="981626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716"/>
          </a:xfrm>
        </p:spPr>
        <p:txBody>
          <a:bodyPr>
            <a:noAutofit/>
          </a:bodyPr>
          <a:lstStyle/>
          <a:p>
            <a:pPr algn="ctr"/>
            <a:r>
              <a:rPr lang="en-US" sz="6600" b="1" dirty="0" smtClean="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rPr>
              <a:t>Tornado</a:t>
            </a:r>
            <a:endParaRPr lang="en-US" sz="6600" b="1" dirty="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Text Placeholder 2"/>
          <p:cNvSpPr>
            <a:spLocks noGrp="1"/>
          </p:cNvSpPr>
          <p:nvPr>
            <p:ph type="body" idx="1"/>
          </p:nvPr>
        </p:nvSpPr>
        <p:spPr>
          <a:xfrm>
            <a:off x="1515980" y="1034717"/>
            <a:ext cx="9829800" cy="3355813"/>
          </a:xfrm>
        </p:spPr>
        <p:txBody>
          <a:bodyPr>
            <a:normAutofit/>
          </a:bodyPr>
          <a:lstStyle/>
          <a:p>
            <a:pPr algn="just"/>
            <a:r>
              <a:rPr lang="en-US" sz="3200"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Tornado is a violent storm characterized by reversing the clouds in the shape of a funnel. Tornadoes are formed in the storms around the world, but mostly along the coast of America.</a:t>
            </a:r>
            <a:endParaRPr 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descr="images (1).jpg"/>
          <p:cNvPicPr>
            <a:picLocks noChangeAspect="1"/>
          </p:cNvPicPr>
          <p:nvPr/>
        </p:nvPicPr>
        <p:blipFill>
          <a:blip r:embed="rId2"/>
          <a:stretch>
            <a:fillRect/>
          </a:stretch>
        </p:blipFill>
        <p:spPr>
          <a:xfrm>
            <a:off x="1557338" y="3551238"/>
            <a:ext cx="4486275" cy="3046193"/>
          </a:xfrm>
          <a:prstGeom prst="rect">
            <a:avLst/>
          </a:prstGeom>
        </p:spPr>
      </p:pic>
      <p:pic>
        <p:nvPicPr>
          <p:cNvPr id="5" name="Picture 4" descr="tornado-4.jpg"/>
          <p:cNvPicPr>
            <a:picLocks noChangeAspect="1"/>
          </p:cNvPicPr>
          <p:nvPr/>
        </p:nvPicPr>
        <p:blipFill>
          <a:blip r:embed="rId3"/>
          <a:stretch>
            <a:fillRect/>
          </a:stretch>
        </p:blipFill>
        <p:spPr>
          <a:xfrm>
            <a:off x="6386512" y="2667000"/>
            <a:ext cx="4762500" cy="3810000"/>
          </a:xfrm>
          <a:prstGeom prst="rect">
            <a:avLst/>
          </a:prstGeom>
        </p:spPr>
      </p:pic>
    </p:spTree>
    <p:extLst>
      <p:ext uri="{BB962C8B-B14F-4D97-AF65-F5344CB8AC3E}">
        <p14:creationId xmlns:p14="http://schemas.microsoft.com/office/powerpoint/2010/main" val="1170525273"/>
      </p:ext>
    </p:extLst>
  </p:cSld>
  <p:clrMapOvr>
    <a:masterClrMapping/>
  </p:clrMapOvr>
  <mc:AlternateContent xmlns:mc="http://schemas.openxmlformats.org/markup-compatibility/2006">
    <mc:Choice xmlns:p14="http://schemas.microsoft.com/office/powerpoint/2010/main" Requires="p14">
      <p:transition spd="slow" p14:dur="1750">
        <p:cover/>
      </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3"/>
            <a:ext cx="12192000" cy="1157329"/>
          </a:xfrm>
        </p:spPr>
        <p:txBody>
          <a:bodyPr>
            <a:normAutofit/>
          </a:bodyPr>
          <a:lstStyle/>
          <a:p>
            <a:pPr algn="ctr"/>
            <a:r>
              <a:rPr lang="en-US" sz="6600" b="1" dirty="0" smtClean="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rPr>
              <a:t>Tornado in Oklahoma</a:t>
            </a:r>
            <a:endParaRPr lang="en-US" sz="6600" b="1" dirty="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Text Placeholder 2"/>
          <p:cNvSpPr>
            <a:spLocks noGrp="1"/>
          </p:cNvSpPr>
          <p:nvPr>
            <p:ph type="body" idx="1"/>
          </p:nvPr>
        </p:nvSpPr>
        <p:spPr>
          <a:xfrm>
            <a:off x="1503948" y="1061076"/>
            <a:ext cx="10000664" cy="3329453"/>
          </a:xfrm>
        </p:spPr>
        <p:txBody>
          <a:bodyPr>
            <a:normAutofit/>
          </a:bodyPr>
          <a:lstStyle/>
          <a:p>
            <a:pPr algn="just"/>
            <a:r>
              <a:rPr lang="en-US" sz="3200"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City of Moore in Oklahoma, was hit by a tornado that was 27 km long, 2 km wide and 600 times more powerful that an atomic bomb. This tornado in 1999 almost destroyed the entire city from the ground. This tornado has killed about 50 people. </a:t>
            </a:r>
            <a:endParaRPr 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descr="download (2).jpg"/>
          <p:cNvPicPr>
            <a:picLocks noChangeAspect="1"/>
          </p:cNvPicPr>
          <p:nvPr/>
        </p:nvPicPr>
        <p:blipFill>
          <a:blip r:embed="rId2"/>
          <a:stretch>
            <a:fillRect/>
          </a:stretch>
        </p:blipFill>
        <p:spPr>
          <a:xfrm>
            <a:off x="585789" y="3843337"/>
            <a:ext cx="4076699" cy="2827157"/>
          </a:xfrm>
          <a:prstGeom prst="rect">
            <a:avLst/>
          </a:prstGeom>
        </p:spPr>
      </p:pic>
      <p:pic>
        <p:nvPicPr>
          <p:cNvPr id="5" name="Picture 4" descr="images (2).jpg"/>
          <p:cNvPicPr>
            <a:picLocks noChangeAspect="1"/>
          </p:cNvPicPr>
          <p:nvPr/>
        </p:nvPicPr>
        <p:blipFill>
          <a:blip r:embed="rId3"/>
          <a:stretch>
            <a:fillRect/>
          </a:stretch>
        </p:blipFill>
        <p:spPr>
          <a:xfrm>
            <a:off x="4829174" y="4100512"/>
            <a:ext cx="2957513" cy="2085976"/>
          </a:xfrm>
          <a:prstGeom prst="rect">
            <a:avLst/>
          </a:prstGeom>
        </p:spPr>
      </p:pic>
      <p:pic>
        <p:nvPicPr>
          <p:cNvPr id="6" name="Picture 5" descr="images (3).jpg"/>
          <p:cNvPicPr>
            <a:picLocks noChangeAspect="1"/>
          </p:cNvPicPr>
          <p:nvPr/>
        </p:nvPicPr>
        <p:blipFill>
          <a:blip r:embed="rId4"/>
          <a:stretch>
            <a:fillRect/>
          </a:stretch>
        </p:blipFill>
        <p:spPr>
          <a:xfrm>
            <a:off x="7934325" y="3357563"/>
            <a:ext cx="4052888" cy="3254533"/>
          </a:xfrm>
          <a:prstGeom prst="rect">
            <a:avLst/>
          </a:prstGeom>
        </p:spPr>
      </p:pic>
    </p:spTree>
    <p:extLst>
      <p:ext uri="{BB962C8B-B14F-4D97-AF65-F5344CB8AC3E}">
        <p14:creationId xmlns:p14="http://schemas.microsoft.com/office/powerpoint/2010/main" val="2726925086"/>
      </p:ext>
    </p:extLst>
  </p:cSld>
  <p:clrMapOvr>
    <a:masterClrMapping/>
  </p:clrMapOvr>
  <mc:AlternateContent xmlns:mc="http://schemas.openxmlformats.org/markup-compatibility/2006">
    <mc:Choice xmlns:p14="http://schemas.microsoft.com/office/powerpoint/2010/main" Requires="p14">
      <p:transition spd="slow" p14:dur="1750">
        <p:cover/>
      </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73108"/>
          </a:xfrm>
        </p:spPr>
        <p:txBody>
          <a:bodyPr>
            <a:noAutofit/>
          </a:bodyPr>
          <a:lstStyle/>
          <a:p>
            <a:pPr algn="ctr"/>
            <a:r>
              <a:rPr lang="en-US" sz="6600" b="1" dirty="0" smtClean="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rPr>
              <a:t>Flood</a:t>
            </a:r>
            <a:endParaRPr lang="en-US" sz="6600" b="1" dirty="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Text Placeholder 2"/>
          <p:cNvSpPr>
            <a:spLocks noGrp="1"/>
          </p:cNvSpPr>
          <p:nvPr>
            <p:ph type="body" idx="1"/>
          </p:nvPr>
        </p:nvSpPr>
        <p:spPr>
          <a:xfrm>
            <a:off x="1503947" y="1073108"/>
            <a:ext cx="9733547" cy="3209137"/>
          </a:xfrm>
        </p:spPr>
        <p:txBody>
          <a:bodyPr>
            <a:normAutofit/>
          </a:bodyPr>
          <a:lstStyle/>
          <a:p>
            <a:pPr algn="just"/>
            <a:r>
              <a:rPr lang="en-US" sz="3600"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Flood is natural disaster that makes the high water levels in rivers and lakes because the water flow over the coast.</a:t>
            </a:r>
            <a:endParaRPr lang="en-US" sz="36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descr="images (4).jpg"/>
          <p:cNvPicPr>
            <a:picLocks noChangeAspect="1"/>
          </p:cNvPicPr>
          <p:nvPr/>
        </p:nvPicPr>
        <p:blipFill>
          <a:blip r:embed="rId2"/>
          <a:stretch>
            <a:fillRect/>
          </a:stretch>
        </p:blipFill>
        <p:spPr>
          <a:xfrm>
            <a:off x="414336" y="3771900"/>
            <a:ext cx="4457701" cy="2778215"/>
          </a:xfrm>
          <a:prstGeom prst="rect">
            <a:avLst/>
          </a:prstGeom>
        </p:spPr>
      </p:pic>
      <p:pic>
        <p:nvPicPr>
          <p:cNvPr id="5" name="Picture 4" descr="download (4).jpg"/>
          <p:cNvPicPr>
            <a:picLocks noChangeAspect="1"/>
          </p:cNvPicPr>
          <p:nvPr/>
        </p:nvPicPr>
        <p:blipFill>
          <a:blip r:embed="rId3"/>
          <a:stretch>
            <a:fillRect/>
          </a:stretch>
        </p:blipFill>
        <p:spPr>
          <a:xfrm>
            <a:off x="5110163" y="2914650"/>
            <a:ext cx="6903722" cy="3771899"/>
          </a:xfrm>
          <a:prstGeom prst="rect">
            <a:avLst/>
          </a:prstGeom>
        </p:spPr>
      </p:pic>
    </p:spTree>
    <p:extLst>
      <p:ext uri="{BB962C8B-B14F-4D97-AF65-F5344CB8AC3E}">
        <p14:creationId xmlns:p14="http://schemas.microsoft.com/office/powerpoint/2010/main" val="3328514399"/>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8779"/>
          </a:xfrm>
        </p:spPr>
        <p:txBody>
          <a:bodyPr>
            <a:noAutofit/>
          </a:bodyPr>
          <a:lstStyle/>
          <a:p>
            <a:pPr algn="ctr"/>
            <a:r>
              <a:rPr lang="en-US" sz="6600" b="1" dirty="0" smtClean="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rPr>
              <a:t>Flood in China</a:t>
            </a:r>
            <a:endParaRPr lang="en-US" sz="6600" b="1" dirty="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Text Placeholder 2"/>
          <p:cNvSpPr>
            <a:spLocks noGrp="1"/>
          </p:cNvSpPr>
          <p:nvPr>
            <p:ph type="body" idx="1"/>
          </p:nvPr>
        </p:nvSpPr>
        <p:spPr>
          <a:xfrm>
            <a:off x="1479884" y="1058780"/>
            <a:ext cx="10024728" cy="4427620"/>
          </a:xfrm>
        </p:spPr>
        <p:txBody>
          <a:bodyPr>
            <a:normAutofit/>
          </a:bodyPr>
          <a:lstStyle/>
          <a:p>
            <a:pPr algn="just"/>
            <a:r>
              <a:rPr lang="en-US" sz="3200"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flood have washed away a lot of lives in China. The flood in 1887 nearly destroyed the area and killed between 900.000 and 2 million people. The Yellow River is also considered the deadliest natural disaster. Because of that this river is called Chinese sadness.</a:t>
            </a:r>
            <a:endParaRPr 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descr="download (5).jpg"/>
          <p:cNvPicPr>
            <a:picLocks noChangeAspect="1"/>
          </p:cNvPicPr>
          <p:nvPr/>
        </p:nvPicPr>
        <p:blipFill>
          <a:blip r:embed="rId2"/>
          <a:stretch>
            <a:fillRect/>
          </a:stretch>
        </p:blipFill>
        <p:spPr>
          <a:xfrm>
            <a:off x="4519611" y="3843338"/>
            <a:ext cx="2852739" cy="3014662"/>
          </a:xfrm>
          <a:prstGeom prst="rect">
            <a:avLst/>
          </a:prstGeom>
        </p:spPr>
      </p:pic>
      <p:pic>
        <p:nvPicPr>
          <p:cNvPr id="7" name="Picture 6" descr="images (5).jpg"/>
          <p:cNvPicPr>
            <a:picLocks noChangeAspect="1"/>
          </p:cNvPicPr>
          <p:nvPr/>
        </p:nvPicPr>
        <p:blipFill>
          <a:blip r:embed="rId3"/>
          <a:stretch>
            <a:fillRect/>
          </a:stretch>
        </p:blipFill>
        <p:spPr>
          <a:xfrm>
            <a:off x="7529512" y="3438525"/>
            <a:ext cx="4662487" cy="3206419"/>
          </a:xfrm>
          <a:prstGeom prst="rect">
            <a:avLst/>
          </a:prstGeom>
        </p:spPr>
      </p:pic>
      <p:pic>
        <p:nvPicPr>
          <p:cNvPr id="8" name="Picture 7" descr="images.jpg"/>
          <p:cNvPicPr>
            <a:picLocks noChangeAspect="1"/>
          </p:cNvPicPr>
          <p:nvPr/>
        </p:nvPicPr>
        <p:blipFill>
          <a:blip r:embed="rId4"/>
          <a:stretch>
            <a:fillRect/>
          </a:stretch>
        </p:blipFill>
        <p:spPr>
          <a:xfrm>
            <a:off x="1385888" y="3686175"/>
            <a:ext cx="2943225" cy="3171825"/>
          </a:xfrm>
          <a:prstGeom prst="rect">
            <a:avLst/>
          </a:prstGeom>
        </p:spPr>
      </p:pic>
    </p:spTree>
    <p:extLst>
      <p:ext uri="{BB962C8B-B14F-4D97-AF65-F5344CB8AC3E}">
        <p14:creationId xmlns:p14="http://schemas.microsoft.com/office/powerpoint/2010/main" val="4006510843"/>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159" y="2028045"/>
            <a:ext cx="10840451" cy="2514600"/>
          </a:xfrm>
        </p:spPr>
        <p:txBody>
          <a:bodyPr>
            <a:noAutofit/>
          </a:bodyPr>
          <a:lstStyle/>
          <a:p>
            <a:pPr algn="ctr"/>
            <a:r>
              <a:rPr lang="en-US" sz="15800" b="1" dirty="0" smtClean="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rPr>
              <a:t>THE END</a:t>
            </a:r>
            <a:endParaRPr lang="en-US" sz="15800" b="1" dirty="0">
              <a:solidFill>
                <a:schemeClr val="tx1">
                  <a:lumMod val="95000"/>
                  <a:lumOff val="5000"/>
                </a:schemeClr>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Subtitle 2"/>
          <p:cNvSpPr>
            <a:spLocks noGrp="1"/>
          </p:cNvSpPr>
          <p:nvPr>
            <p:ph type="subTitle" idx="1"/>
          </p:nvPr>
        </p:nvSpPr>
        <p:spPr>
          <a:xfrm>
            <a:off x="0" y="420443"/>
            <a:ext cx="12401549" cy="1508369"/>
          </a:xfrm>
        </p:spPr>
        <p:txBody>
          <a:bodyPr>
            <a:noAutofit/>
          </a:bodyPr>
          <a:lstStyle/>
          <a:p>
            <a:pPr algn="ctr"/>
            <a:r>
              <a:rPr lang="en-US" sz="5800" dirty="0" smtClean="0">
                <a:solidFill>
                  <a:schemeClr val="tx1">
                    <a:lumMod val="95000"/>
                    <a:lumOff val="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»Thank you for listening and I hope you like my project!</a:t>
            </a:r>
            <a:endParaRPr lang="en-US" sz="5800" dirty="0">
              <a:solidFill>
                <a:schemeClr val="tx1">
                  <a:lumMod val="95000"/>
                  <a:lumOff val="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 name="TextBox 4"/>
          <p:cNvSpPr txBox="1"/>
          <p:nvPr/>
        </p:nvSpPr>
        <p:spPr>
          <a:xfrm>
            <a:off x="1516828" y="6273225"/>
            <a:ext cx="2990626"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Marta </a:t>
            </a:r>
            <a:r>
              <a:rPr lang="en-US" sz="3200" dirty="0" err="1"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Milenkovic</a:t>
            </a:r>
            <a:r>
              <a:rPr lang="en-US" sz="3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VII</a:t>
            </a:r>
            <a:endParaRPr lang="en-US" sz="3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047232862"/>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1_Wisp">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2_Wis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3_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124</TotalTime>
  <Words>294</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Arabic Typesetting</vt:lpstr>
      <vt:lpstr>Arial</vt:lpstr>
      <vt:lpstr>Baskerville Old Face</vt:lpstr>
      <vt:lpstr>Century Gothic</vt:lpstr>
      <vt:lpstr>Times New Roman</vt:lpstr>
      <vt:lpstr>Wingdings 3</vt:lpstr>
      <vt:lpstr>1_Wisp</vt:lpstr>
      <vt:lpstr>2_Wisp</vt:lpstr>
      <vt:lpstr>3_Wisp</vt:lpstr>
      <vt:lpstr>Wisp</vt:lpstr>
      <vt:lpstr>Natural Disasters</vt:lpstr>
      <vt:lpstr>Earthquake</vt:lpstr>
      <vt:lpstr>Earthquake in Valdivia</vt:lpstr>
      <vt:lpstr>Tornado</vt:lpstr>
      <vt:lpstr>Tornado in Oklahoma</vt:lpstr>
      <vt:lpstr>Flood</vt:lpstr>
      <vt:lpstr>Flood in China</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Disasters</dc:title>
  <dc:creator>DOCUMENTS</dc:creator>
  <cp:lastModifiedBy>DOCUMENTS</cp:lastModifiedBy>
  <cp:revision>14</cp:revision>
  <dcterms:created xsi:type="dcterms:W3CDTF">2015-05-24T10:36:27Z</dcterms:created>
  <dcterms:modified xsi:type="dcterms:W3CDTF">2015-05-27T18:43:44Z</dcterms:modified>
</cp:coreProperties>
</file>