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84" r:id="rId5"/>
    <p:sldId id="258" r:id="rId6"/>
    <p:sldId id="263" r:id="rId7"/>
    <p:sldId id="261" r:id="rId8"/>
    <p:sldId id="264" r:id="rId9"/>
    <p:sldId id="265" r:id="rId10"/>
    <p:sldId id="266" r:id="rId11"/>
    <p:sldId id="302" r:id="rId12"/>
    <p:sldId id="267" r:id="rId13"/>
    <p:sldId id="268" r:id="rId14"/>
    <p:sldId id="30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6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04" r:id="rId39"/>
    <p:sldId id="305" r:id="rId40"/>
    <p:sldId id="292" r:id="rId41"/>
    <p:sldId id="293" r:id="rId42"/>
    <p:sldId id="294" r:id="rId43"/>
    <p:sldId id="295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A587DD-76F1-4D0C-9054-18C061662EEC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11E3AC-4C38-41C8-A3A5-11982C7D51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85478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PLACES IN A TOWN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Project 5- Unit 2</a:t>
            </a:r>
            <a:br>
              <a:rPr lang="sr-Latn-RS" dirty="0" smtClean="0"/>
            </a:br>
            <a:r>
              <a:rPr lang="sr-Latn-RS" dirty="0" smtClean="0"/>
              <a:t>Vocabulary 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7406640" cy="1752600"/>
          </a:xfrm>
        </p:spPr>
        <p:txBody>
          <a:bodyPr/>
          <a:lstStyle/>
          <a:p>
            <a:pPr algn="ctr"/>
            <a:r>
              <a:rPr lang="en-GB" dirty="0" smtClean="0"/>
              <a:t> November, 2013</a:t>
            </a:r>
          </a:p>
          <a:p>
            <a:pPr algn="ctr"/>
            <a:r>
              <a:rPr lang="en-GB" dirty="0" smtClean="0"/>
              <a:t>Toma</a:t>
            </a:r>
            <a:r>
              <a:rPr lang="sr-Latn-RS" dirty="0" smtClean="0"/>
              <a:t>šević Snežana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RAILWAY STATION</a:t>
            </a:r>
            <a:endParaRPr lang="en-US" dirty="0"/>
          </a:p>
        </p:txBody>
      </p:sp>
      <p:pic>
        <p:nvPicPr>
          <p:cNvPr id="4" name="Content Placeholder 3" descr="VIII_Unit 2 parts of a town_tr s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71678"/>
            <a:ext cx="6357982" cy="421588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BAKERY</a:t>
            </a:r>
            <a:endParaRPr lang="en-US" dirty="0"/>
          </a:p>
        </p:txBody>
      </p:sp>
      <p:pic>
        <p:nvPicPr>
          <p:cNvPr id="4" name="Content Placeholder 3" descr="VIII_Unit 2 parts of a town_tr s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68066"/>
            <a:ext cx="6215106" cy="466133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MULTIPLEX CINEMA</a:t>
            </a:r>
            <a:endParaRPr lang="en-US" dirty="0"/>
          </a:p>
        </p:txBody>
      </p:sp>
      <p:pic>
        <p:nvPicPr>
          <p:cNvPr id="4" name="Content Placeholder 3" descr="VIII_Unit 2 parts of a town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0194" y="1785926"/>
            <a:ext cx="6477045" cy="485778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PORT</a:t>
            </a:r>
            <a:endParaRPr lang="en-US" dirty="0"/>
          </a:p>
        </p:txBody>
      </p:sp>
      <p:pic>
        <p:nvPicPr>
          <p:cNvPr id="4" name="Content Placeholder 3" descr="VIII_Unit 2 parts of a town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643050"/>
            <a:ext cx="6602457" cy="495184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FIRE STATION</a:t>
            </a:r>
            <a:endParaRPr lang="en-US" dirty="0"/>
          </a:p>
        </p:txBody>
      </p:sp>
      <p:pic>
        <p:nvPicPr>
          <p:cNvPr id="4" name="Content Placeholder 3" descr="VIII_Unit 2 parts of a town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7438623" cy="43253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RAILWAY STATION</a:t>
            </a:r>
            <a:endParaRPr lang="en-US" dirty="0"/>
          </a:p>
        </p:txBody>
      </p:sp>
      <p:pic>
        <p:nvPicPr>
          <p:cNvPr id="4" name="Content Placeholder 3" descr="VIII_Unit 2 parts of a town_tr st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082" y="1447800"/>
            <a:ext cx="7197386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MARINA</a:t>
            </a:r>
            <a:endParaRPr lang="en-US" dirty="0"/>
          </a:p>
        </p:txBody>
      </p:sp>
      <p:pic>
        <p:nvPicPr>
          <p:cNvPr id="4" name="Content Placeholder 3" descr="VIII_Unit 2 parts of a town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14554"/>
            <a:ext cx="6476611" cy="394337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PORT</a:t>
            </a:r>
            <a:endParaRPr lang="en-US" dirty="0"/>
          </a:p>
        </p:txBody>
      </p:sp>
      <p:pic>
        <p:nvPicPr>
          <p:cNvPr id="4" name="Content Placeholder 3" descr="VIII_Unit 2 parts of a town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9691" y="1447800"/>
            <a:ext cx="7210168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SHOPPING MALL</a:t>
            </a:r>
            <a:endParaRPr lang="en-US" dirty="0"/>
          </a:p>
        </p:txBody>
      </p:sp>
      <p:pic>
        <p:nvPicPr>
          <p:cNvPr id="4" name="Content Placeholder 3" descr="VIII_Unit 2 parts of a town_sh mall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14488"/>
            <a:ext cx="6790944" cy="449914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MUSEUM</a:t>
            </a:r>
            <a:endParaRPr lang="en-US" dirty="0"/>
          </a:p>
        </p:txBody>
      </p:sp>
      <p:pic>
        <p:nvPicPr>
          <p:cNvPr id="4" name="Content Placeholder 3" descr="VIII_Unit 2 parts of a town_m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8314" y="1447800"/>
            <a:ext cx="7212922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Latn-RS" dirty="0" smtClean="0"/>
              <a:t>CINEMA</a:t>
            </a:r>
            <a:endParaRPr lang="en-US" dirty="0"/>
          </a:p>
        </p:txBody>
      </p:sp>
      <p:pic>
        <p:nvPicPr>
          <p:cNvPr id="5" name="Content Placeholder 4" descr="VIII_Unit 2 parts of a town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INTERNET CAFE</a:t>
            </a:r>
            <a:endParaRPr lang="en-US" dirty="0"/>
          </a:p>
        </p:txBody>
      </p:sp>
      <p:pic>
        <p:nvPicPr>
          <p:cNvPr id="4" name="Content Placeholder 3" descr="VIII_Unit 2 parts of a town_int caf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785926"/>
            <a:ext cx="6729027" cy="448153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POLICE STATION</a:t>
            </a:r>
            <a:endParaRPr lang="en-US" dirty="0"/>
          </a:p>
        </p:txBody>
      </p:sp>
      <p:pic>
        <p:nvPicPr>
          <p:cNvPr id="4" name="Content Placeholder 3" descr="VIII_Unit 2 parts of a town_pol 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643050"/>
            <a:ext cx="6002215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ART GALLERY</a:t>
            </a:r>
            <a:endParaRPr lang="en-US" dirty="0"/>
          </a:p>
        </p:txBody>
      </p:sp>
      <p:pic>
        <p:nvPicPr>
          <p:cNvPr id="4" name="Content Placeholder 3" descr="VIII_Unit 2 parts of a town_art gall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071678"/>
            <a:ext cx="5918200" cy="44386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INTERNET CAFE</a:t>
            </a:r>
            <a:endParaRPr lang="en-US" dirty="0"/>
          </a:p>
        </p:txBody>
      </p:sp>
      <p:pic>
        <p:nvPicPr>
          <p:cNvPr id="4" name="Content Placeholder 3" descr="VIII_Unit 2 parts of a town_int caf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00240"/>
            <a:ext cx="6637143" cy="438628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FIRE STATION</a:t>
            </a:r>
            <a:endParaRPr lang="en-US" dirty="0"/>
          </a:p>
        </p:txBody>
      </p:sp>
      <p:pic>
        <p:nvPicPr>
          <p:cNvPr id="4" name="Content Placeholder 3" descr="VIII_Unit 2 parts of a town_fire sta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857364"/>
            <a:ext cx="6322263" cy="421484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SWIMMING POOL</a:t>
            </a:r>
            <a:endParaRPr lang="en-US" dirty="0"/>
          </a:p>
        </p:txBody>
      </p:sp>
      <p:pic>
        <p:nvPicPr>
          <p:cNvPr id="4" name="Content Placeholder 3" descr="VIII_UNIT 2 _Bazen-KV_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214554"/>
            <a:ext cx="7458128" cy="414340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CHURCH</a:t>
            </a:r>
            <a:endParaRPr lang="en-US" dirty="0"/>
          </a:p>
        </p:txBody>
      </p:sp>
      <p:pic>
        <p:nvPicPr>
          <p:cNvPr id="4" name="Content Placeholder 3" descr="Parts of a town _chu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8820" y="1447800"/>
            <a:ext cx="719191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PRIMARY SCHOOL</a:t>
            </a:r>
            <a:endParaRPr lang="en-US" dirty="0"/>
          </a:p>
        </p:txBody>
      </p:sp>
      <p:pic>
        <p:nvPicPr>
          <p:cNvPr id="4" name="Content Placeholder 3" descr="S3600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THEATRE</a:t>
            </a:r>
            <a:endParaRPr lang="en-US" dirty="0"/>
          </a:p>
        </p:txBody>
      </p:sp>
      <p:pic>
        <p:nvPicPr>
          <p:cNvPr id="4" name="Content Placeholder 3" descr="VIII_unit 2_thea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7291138" cy="437675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BUSINESS CENTRE</a:t>
            </a:r>
            <a:endParaRPr lang="en-US" dirty="0"/>
          </a:p>
        </p:txBody>
      </p:sp>
      <p:pic>
        <p:nvPicPr>
          <p:cNvPr id="4" name="Content Placeholder 3" descr="VIII_ Unit 2_business cen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2006" y="1447800"/>
            <a:ext cx="7385538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RAILWAY STATION</a:t>
            </a:r>
            <a:endParaRPr lang="en-US" dirty="0"/>
          </a:p>
        </p:txBody>
      </p:sp>
      <p:pic>
        <p:nvPicPr>
          <p:cNvPr id="4" name="Content Placeholder 5" descr="VIII_Unit 2 parts of a town_tr s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30379"/>
            <a:ext cx="6421638" cy="427038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SPORTS CENTRE </a:t>
            </a:r>
            <a:endParaRPr lang="en-US" dirty="0"/>
          </a:p>
        </p:txBody>
      </p:sp>
      <p:pic>
        <p:nvPicPr>
          <p:cNvPr id="4" name="Content Placeholder 3" descr="VIII_Unit 2_sports cen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FORTRESS</a:t>
            </a:r>
            <a:endParaRPr lang="en-US" dirty="0"/>
          </a:p>
        </p:txBody>
      </p:sp>
      <p:pic>
        <p:nvPicPr>
          <p:cNvPr id="4" name="Content Placeholder 3" descr="VIII_UNIT 2 Fort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FACTORY </a:t>
            </a:r>
            <a:endParaRPr lang="en-US" dirty="0"/>
          </a:p>
        </p:txBody>
      </p:sp>
      <p:pic>
        <p:nvPicPr>
          <p:cNvPr id="4" name="Content Placeholder 3" descr="VIII_UNIT 2 Fac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14488"/>
            <a:ext cx="6344928" cy="459796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PARK </a:t>
            </a:r>
            <a:endParaRPr lang="en-US" dirty="0"/>
          </a:p>
        </p:txBody>
      </p:sp>
      <p:pic>
        <p:nvPicPr>
          <p:cNvPr id="4" name="Content Placeholder 3" descr="VIII_UNIT 2 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8761" y="1857364"/>
            <a:ext cx="6575967" cy="438397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GROCERY</a:t>
            </a:r>
            <a:endParaRPr lang="en-US" dirty="0"/>
          </a:p>
        </p:txBody>
      </p:sp>
      <p:pic>
        <p:nvPicPr>
          <p:cNvPr id="4" name="Content Placeholder 3" descr="VIII_UNIT 2  Groc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928802"/>
            <a:ext cx="6215106" cy="465533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BUTCHERY</a:t>
            </a:r>
            <a:endParaRPr lang="en-US" dirty="0"/>
          </a:p>
        </p:txBody>
      </p:sp>
      <p:pic>
        <p:nvPicPr>
          <p:cNvPr id="4" name="Content Placeholder 3" descr="VIII_UNIT 2 butch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643050"/>
            <a:ext cx="3869284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RESTAURANT</a:t>
            </a:r>
            <a:endParaRPr lang="en-US" dirty="0"/>
          </a:p>
        </p:txBody>
      </p:sp>
      <p:pic>
        <p:nvPicPr>
          <p:cNvPr id="4" name="Content Placeholder 3" descr="VIII_UNIT 2 restaur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6370521" cy="426245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HOTEL</a:t>
            </a:r>
            <a:endParaRPr lang="en-US" dirty="0"/>
          </a:p>
        </p:txBody>
      </p:sp>
      <p:pic>
        <p:nvPicPr>
          <p:cNvPr id="4" name="Content Placeholder 3" descr="VIII_UNIT 2 ho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04553"/>
            <a:ext cx="7499350" cy="468709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ART GALLERY</a:t>
            </a:r>
            <a:endParaRPr lang="en-US" dirty="0"/>
          </a:p>
        </p:txBody>
      </p:sp>
      <p:pic>
        <p:nvPicPr>
          <p:cNvPr id="4" name="Content Placeholder 3" descr="VIII_UNIT 2 ho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60781"/>
            <a:ext cx="7499350" cy="417463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/>
          </a:bodyPr>
          <a:lstStyle/>
          <a:p>
            <a:pPr algn="r"/>
            <a:r>
              <a:rPr lang="en-GB" dirty="0" smtClean="0"/>
              <a:t>HIGH (SECONDARY) SCHOOL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139" r="7218"/>
          <a:stretch>
            <a:fillRect/>
          </a:stretch>
        </p:blipFill>
        <p:spPr bwMode="auto">
          <a:xfrm>
            <a:off x="1331640" y="1916832"/>
            <a:ext cx="7219695" cy="442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SPORTS CENTRE</a:t>
            </a:r>
            <a:endParaRPr lang="en-US" dirty="0"/>
          </a:p>
        </p:txBody>
      </p:sp>
      <p:pic>
        <p:nvPicPr>
          <p:cNvPr id="4" name="Content Placeholder 3" descr="VIII_Unit 2_sports centr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3432" y="1447800"/>
            <a:ext cx="4602685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MONUMENT</a:t>
            </a:r>
            <a:endParaRPr lang="en-US" dirty="0"/>
          </a:p>
        </p:txBody>
      </p:sp>
      <p:pic>
        <p:nvPicPr>
          <p:cNvPr id="4" name="Content Placeholder 3" descr="IMG_1007_Milu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143116"/>
            <a:ext cx="5715040" cy="428628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CAR PARK</a:t>
            </a:r>
            <a:endParaRPr lang="en-US" dirty="0"/>
          </a:p>
        </p:txBody>
      </p:sp>
      <p:pic>
        <p:nvPicPr>
          <p:cNvPr id="4" name="Content Placeholder 3" descr="VIII_UNIT 2 Car-Park-Over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929354" cy="445048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SQUARE</a:t>
            </a:r>
            <a:endParaRPr lang="en-US" dirty="0"/>
          </a:p>
        </p:txBody>
      </p:sp>
      <p:pic>
        <p:nvPicPr>
          <p:cNvPr id="4" name="Content Placeholder 3" descr="VIII_UNIT 2 serbian-warriors-squ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71678"/>
            <a:ext cx="6293707" cy="417673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FOUNTAIN </a:t>
            </a:r>
            <a:endParaRPr lang="en-US" dirty="0"/>
          </a:p>
        </p:txBody>
      </p:sp>
      <p:pic>
        <p:nvPicPr>
          <p:cNvPr id="4" name="Content Placeholder 3" descr="VIII_UNIT 2 fountain_at_n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785926"/>
            <a:ext cx="5951349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HOSPITAL</a:t>
            </a:r>
            <a:endParaRPr lang="en-US" dirty="0"/>
          </a:p>
        </p:txBody>
      </p:sp>
      <p:pic>
        <p:nvPicPr>
          <p:cNvPr id="4" name="Content Placeholder 3" descr="VIII_UNIT 2 Hospi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500306"/>
            <a:ext cx="7393810" cy="338615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UNDERGROUND STATION</a:t>
            </a:r>
            <a:endParaRPr lang="en-US" dirty="0"/>
          </a:p>
        </p:txBody>
      </p:sp>
      <p:pic>
        <p:nvPicPr>
          <p:cNvPr id="4" name="Content Placeholder 3" descr="Canary-Wharf-Station-London-Under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BRIDGE</a:t>
            </a:r>
            <a:endParaRPr lang="en-US" dirty="0"/>
          </a:p>
        </p:txBody>
      </p:sp>
      <p:pic>
        <p:nvPicPr>
          <p:cNvPr id="4" name="Content Placeholder 3" descr="london_tower_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571612"/>
            <a:ext cx="4429156" cy="483551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TOWER</a:t>
            </a:r>
            <a:endParaRPr lang="en-US" dirty="0"/>
          </a:p>
        </p:txBody>
      </p:sp>
      <p:pic>
        <p:nvPicPr>
          <p:cNvPr id="4" name="Content Placeholder 3" descr="Tower-of-Lo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857364"/>
            <a:ext cx="320040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MONASTERY</a:t>
            </a:r>
            <a:endParaRPr lang="en-US" dirty="0"/>
          </a:p>
        </p:txBody>
      </p:sp>
      <p:pic>
        <p:nvPicPr>
          <p:cNvPr id="4" name="Content Placeholder 3" descr="Studenica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550149"/>
            <a:ext cx="5704429" cy="452205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CINEMA</a:t>
            </a:r>
            <a:endParaRPr lang="en-US" dirty="0"/>
          </a:p>
        </p:txBody>
      </p:sp>
      <p:pic>
        <p:nvPicPr>
          <p:cNvPr id="5" name="Content Placeholder 4" descr="VIII_Unit 2 parts of a town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00638"/>
            <a:ext cx="7499350" cy="449492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MARINA</a:t>
            </a:r>
            <a:endParaRPr lang="en-US" dirty="0"/>
          </a:p>
        </p:txBody>
      </p:sp>
      <p:pic>
        <p:nvPicPr>
          <p:cNvPr id="6" name="Content Placeholder 5" descr="VIII_Unit 2 parts of a tow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85193"/>
            <a:ext cx="5160981" cy="358688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SHOPPING MALL</a:t>
            </a:r>
            <a:endParaRPr lang="en-US" dirty="0"/>
          </a:p>
        </p:txBody>
      </p:sp>
      <p:pic>
        <p:nvPicPr>
          <p:cNvPr id="5" name="Content Placeholder 4" descr="VIII_Unit 2 parts of a town Delta-si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1675" y="1447800"/>
            <a:ext cx="7206199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BUS STATION</a:t>
            </a:r>
            <a:endParaRPr lang="en-US" dirty="0"/>
          </a:p>
        </p:txBody>
      </p:sp>
      <p:pic>
        <p:nvPicPr>
          <p:cNvPr id="6" name="Content Placeholder 5" descr="VIII_Unit 2 parts of a town_bus 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928802"/>
            <a:ext cx="5929354" cy="432842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AIRPORT</a:t>
            </a:r>
            <a:endParaRPr lang="en-US" dirty="0"/>
          </a:p>
        </p:txBody>
      </p:sp>
      <p:pic>
        <p:nvPicPr>
          <p:cNvPr id="4" name="Content Placeholder 3" descr="VIII_Unit 2 parts of a town_ai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73288"/>
            <a:ext cx="7499350" cy="434962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</TotalTime>
  <Words>83</Words>
  <Application>Microsoft Office PowerPoint</Application>
  <PresentationFormat>On-screen Show (4:3)</PresentationFormat>
  <Paragraphs>50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Solstice</vt:lpstr>
      <vt:lpstr>PLACES IN A TOWN Project 5- Unit 2 Vocabulary Building</vt:lpstr>
      <vt:lpstr>CINEMA</vt:lpstr>
      <vt:lpstr>RAILWAY STATION</vt:lpstr>
      <vt:lpstr>SPORTS CENTRE</vt:lpstr>
      <vt:lpstr>CINEMA</vt:lpstr>
      <vt:lpstr>MARINA</vt:lpstr>
      <vt:lpstr>SHOPPING MALL</vt:lpstr>
      <vt:lpstr>BUS STATION</vt:lpstr>
      <vt:lpstr>AIRPORT</vt:lpstr>
      <vt:lpstr>RAILWAY STATION</vt:lpstr>
      <vt:lpstr>BAKERY</vt:lpstr>
      <vt:lpstr>MULTIPLEX CINEMA</vt:lpstr>
      <vt:lpstr>PORT</vt:lpstr>
      <vt:lpstr>FIRE STATION</vt:lpstr>
      <vt:lpstr>RAILWAY STATION</vt:lpstr>
      <vt:lpstr>MARINA</vt:lpstr>
      <vt:lpstr>PORT</vt:lpstr>
      <vt:lpstr>SHOPPING MALL</vt:lpstr>
      <vt:lpstr>MUSEUM</vt:lpstr>
      <vt:lpstr>INTERNET CAFE</vt:lpstr>
      <vt:lpstr>POLICE STATION</vt:lpstr>
      <vt:lpstr>ART GALLERY</vt:lpstr>
      <vt:lpstr>INTERNET CAFE</vt:lpstr>
      <vt:lpstr>FIRE STATION</vt:lpstr>
      <vt:lpstr>SWIMMING POOL</vt:lpstr>
      <vt:lpstr>CHURCH</vt:lpstr>
      <vt:lpstr>PRIMARY SCHOOL</vt:lpstr>
      <vt:lpstr>THEATRE</vt:lpstr>
      <vt:lpstr>BUSINESS CENTRE</vt:lpstr>
      <vt:lpstr>SPORTS CENTRE </vt:lpstr>
      <vt:lpstr>FORTRESS</vt:lpstr>
      <vt:lpstr>FACTORY </vt:lpstr>
      <vt:lpstr>PARK </vt:lpstr>
      <vt:lpstr>GROCERY</vt:lpstr>
      <vt:lpstr>BUTCHERY</vt:lpstr>
      <vt:lpstr>RESTAURANT</vt:lpstr>
      <vt:lpstr>HOTEL</vt:lpstr>
      <vt:lpstr>ART GALLERY</vt:lpstr>
      <vt:lpstr>HIGH (SECONDARY) SCHOOL</vt:lpstr>
      <vt:lpstr>MONUMENT</vt:lpstr>
      <vt:lpstr>CAR PARK</vt:lpstr>
      <vt:lpstr>SQUARE</vt:lpstr>
      <vt:lpstr>FOUNTAIN </vt:lpstr>
      <vt:lpstr>HOSPITAL</vt:lpstr>
      <vt:lpstr>UNDERGROUND STATION</vt:lpstr>
      <vt:lpstr>BRIDGE</vt:lpstr>
      <vt:lpstr>TOWER</vt:lpstr>
      <vt:lpstr>MONASTERY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IN A TOWN Project 5- Unit 2 Vocabulary Building</dc:title>
  <dc:creator>Corporate Edition</dc:creator>
  <cp:lastModifiedBy>Corporate Edition</cp:lastModifiedBy>
  <cp:revision>10</cp:revision>
  <dcterms:created xsi:type="dcterms:W3CDTF">2013-11-03T20:10:07Z</dcterms:created>
  <dcterms:modified xsi:type="dcterms:W3CDTF">2014-10-28T23:17:12Z</dcterms:modified>
</cp:coreProperties>
</file>