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7" autoAdjust="0"/>
    <p:restoredTop sz="94660"/>
  </p:normalViewPr>
  <p:slideViewPr>
    <p:cSldViewPr>
      <p:cViewPr varScale="1">
        <p:scale>
          <a:sx n="65" d="100"/>
          <a:sy n="65" d="100"/>
        </p:scale>
        <p:origin x="-13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D5DD7-9AC7-46DE-ACB9-3FC9EF90169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39AF6B-819E-4304-BD9B-B937BA622A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772400" cy="5029200"/>
          </a:xfrm>
        </p:spPr>
        <p:txBody>
          <a:bodyPr/>
          <a:lstStyle/>
          <a:p>
            <a:pPr algn="ctr"/>
            <a:r>
              <a:rPr lang="sr-Latn-RS" sz="9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Clothes</a:t>
            </a:r>
            <a:br>
              <a:rPr lang="sr-Latn-RS" sz="9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9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GB" sz="9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GB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Ivana</a:t>
            </a:r>
            <a:r>
              <a:rPr lang="en-GB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</a:t>
            </a:r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šić VII 1</a:t>
            </a:r>
            <a:b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November, 2013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 rot="20798079">
            <a:off x="152400" y="1447800"/>
            <a:ext cx="838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421352"/>
          </a:xfrm>
        </p:spPr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are polka dot and plain white-black</a:t>
            </a:r>
            <a:r>
              <a:rPr lang="en-US" dirty="0" smtClean="0"/>
              <a:t>, yellow, blue, pink </a:t>
            </a:r>
            <a:r>
              <a:rPr lang="en-US" dirty="0" smtClean="0"/>
              <a:t>and red skirts.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</a:t>
            </a:r>
            <a:r>
              <a:rPr lang="en-US" dirty="0" smtClean="0"/>
              <a:t>a long </a:t>
            </a:r>
            <a:r>
              <a:rPr lang="en-US" dirty="0" smtClean="0"/>
              <a:t>purple </a:t>
            </a:r>
            <a:r>
              <a:rPr lang="en-US" dirty="0" smtClean="0"/>
              <a:t>skirt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9" name="Content Placeholder 8" descr="43785-suknja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429000"/>
            <a:ext cx="4038600" cy="3124200"/>
          </a:xfrm>
        </p:spPr>
      </p:pic>
      <p:pic>
        <p:nvPicPr>
          <p:cNvPr id="15" name="Content Placeholder 14" descr="94013-suknja_dp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r="53735"/>
          <a:stretch>
            <a:fillRect/>
          </a:stretch>
        </p:blipFill>
        <p:spPr>
          <a:xfrm>
            <a:off x="6019800" y="3124200"/>
            <a:ext cx="1447800" cy="32176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 numCol="2"/>
          <a:lstStyle/>
          <a:p>
            <a:r>
              <a:rPr lang="en-US" dirty="0" smtClean="0"/>
              <a:t>Dress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4040188" cy="1524000"/>
          </a:xfrm>
        </p:spPr>
        <p:txBody>
          <a:bodyPr numCol="1"/>
          <a:lstStyle/>
          <a:p>
            <a:r>
              <a:rPr lang="en-US" dirty="0" smtClean="0"/>
              <a:t>This is a </a:t>
            </a:r>
            <a:r>
              <a:rPr lang="en-US" dirty="0" smtClean="0"/>
              <a:t>plain purple dress </a:t>
            </a:r>
            <a:r>
              <a:rPr lang="en-US" dirty="0" smtClean="0"/>
              <a:t>with </a:t>
            </a:r>
            <a:r>
              <a:rPr lang="en-US" dirty="0" smtClean="0"/>
              <a:t>long-sleeves.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905000"/>
            <a:ext cx="4041775" cy="6548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This is a polka dot red and black </a:t>
            </a:r>
            <a:r>
              <a:rPr lang="en-US" dirty="0" smtClean="0"/>
              <a:t>short-sleeved </a:t>
            </a:r>
            <a:r>
              <a:rPr lang="en-US" dirty="0" smtClean="0"/>
              <a:t>dress. </a:t>
            </a:r>
            <a:endParaRPr lang="en-US" dirty="0"/>
          </a:p>
        </p:txBody>
      </p:sp>
      <p:pic>
        <p:nvPicPr>
          <p:cNvPr id="7" name="Content Placeholder 6" descr="slike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3048000"/>
            <a:ext cx="2713831" cy="3623104"/>
          </a:xfrm>
        </p:spPr>
      </p:pic>
      <p:pic>
        <p:nvPicPr>
          <p:cNvPr id="8" name="Content Placeholder 7" descr="images (2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81600" y="3276600"/>
            <a:ext cx="2667000" cy="2667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040352"/>
          </a:xfrm>
        </p:spPr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a</a:t>
            </a:r>
            <a:r>
              <a:rPr lang="en-US" dirty="0" smtClean="0"/>
              <a:t>re  </a:t>
            </a:r>
            <a:r>
              <a:rPr lang="en-US" dirty="0" smtClean="0"/>
              <a:t>purple and blue short shorts.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plain </a:t>
            </a:r>
            <a:r>
              <a:rPr lang="en-US" dirty="0" smtClean="0"/>
              <a:t>grey shorts. </a:t>
            </a:r>
            <a:endParaRPr lang="en-US" dirty="0"/>
          </a:p>
        </p:txBody>
      </p:sp>
      <p:pic>
        <p:nvPicPr>
          <p:cNvPr id="7" name="Content Placeholder 6" descr="download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210469" y="3537744"/>
            <a:ext cx="2533650" cy="1800225"/>
          </a:xfrm>
        </p:spPr>
      </p:pic>
      <p:pic>
        <p:nvPicPr>
          <p:cNvPr id="8" name="Content Placeholder 7" descr="downloa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38800" y="3200400"/>
            <a:ext cx="2232563" cy="322342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print pink hat.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This is a print red hat. </a:t>
            </a:r>
            <a:endParaRPr lang="en-US" dirty="0"/>
          </a:p>
        </p:txBody>
      </p:sp>
      <p:pic>
        <p:nvPicPr>
          <p:cNvPr id="7" name="Content Placeholder 6" descr="download (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3733800"/>
            <a:ext cx="2533650" cy="1800225"/>
          </a:xfrm>
        </p:spPr>
      </p:pic>
      <p:pic>
        <p:nvPicPr>
          <p:cNvPr id="8" name="Content Placeholder 7" descr="images (27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34000" y="3505200"/>
            <a:ext cx="2002632" cy="2002632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SUNGLASSES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659352"/>
          </a:xfrm>
        </p:spPr>
        <p:txBody>
          <a:bodyPr/>
          <a:lstStyle/>
          <a:p>
            <a:r>
              <a:rPr lang="en-US" dirty="0" smtClean="0"/>
              <a:t>These are  </a:t>
            </a:r>
            <a:r>
              <a:rPr lang="en-US" dirty="0" smtClean="0"/>
              <a:t>white sunglasses.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2133600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</a:t>
            </a:r>
            <a:r>
              <a:rPr lang="en-US" dirty="0" smtClean="0"/>
              <a:t>checked red sunglasses. </a:t>
            </a:r>
            <a:endParaRPr lang="en-US" dirty="0"/>
          </a:p>
        </p:txBody>
      </p:sp>
      <p:pic>
        <p:nvPicPr>
          <p:cNvPr id="7" name="Content Placeholder 6" descr="images (54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90600" y="3200400"/>
            <a:ext cx="2709069" cy="2709069"/>
          </a:xfrm>
        </p:spPr>
      </p:pic>
      <p:pic>
        <p:nvPicPr>
          <p:cNvPr id="8" name="Content Placeholder 7" descr="4895-1269214187-mosley-tribes-x-freecity-sunglass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05400" y="3429000"/>
            <a:ext cx="3127375" cy="208491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</a:t>
            </a:r>
            <a:r>
              <a:rPr lang="en-US" dirty="0" smtClean="0"/>
              <a:t>plain grey high-heeled shoes.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polka dot blue high-heeled </a:t>
            </a:r>
            <a:r>
              <a:rPr lang="en-US" dirty="0" smtClean="0"/>
              <a:t>shoe. </a:t>
            </a:r>
            <a:endParaRPr lang="en-US" dirty="0"/>
          </a:p>
        </p:txBody>
      </p:sp>
      <p:pic>
        <p:nvPicPr>
          <p:cNvPr id="7" name="Content Placeholder 6" descr="img-th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200400"/>
            <a:ext cx="2932906" cy="2932906"/>
          </a:xfrm>
        </p:spPr>
      </p:pic>
      <p:pic>
        <p:nvPicPr>
          <p:cNvPr id="8" name="Content Placeholder 7" descr="images (49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86400" y="3429000"/>
            <a:ext cx="2482850" cy="248285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192752"/>
          </a:xfrm>
        </p:spPr>
        <p:txBody>
          <a:bodyPr/>
          <a:lstStyle/>
          <a:p>
            <a:r>
              <a:rPr lang="en-US" dirty="0" smtClean="0"/>
              <a:t>This is a striped black and white high-heeled </a:t>
            </a:r>
            <a:r>
              <a:rPr lang="en-US" dirty="0" smtClean="0"/>
              <a:t>shoe.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checked red and white high-heeled </a:t>
            </a:r>
            <a:r>
              <a:rPr lang="en-US" dirty="0" smtClean="0"/>
              <a:t>shoe. </a:t>
            </a:r>
            <a:endParaRPr lang="en-US" dirty="0"/>
          </a:p>
        </p:txBody>
      </p:sp>
      <p:pic>
        <p:nvPicPr>
          <p:cNvPr id="7" name="Content Placeholder 6" descr="images (37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105694" y="3429001"/>
            <a:ext cx="2743200" cy="1842294"/>
          </a:xfrm>
        </p:spPr>
      </p:pic>
      <p:pic>
        <p:nvPicPr>
          <p:cNvPr id="8" name="Content Placeholder 7" descr="images (39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84800" y="3542506"/>
            <a:ext cx="2562225" cy="17907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4040188" cy="1573752"/>
          </a:xfrm>
        </p:spPr>
        <p:txBody>
          <a:bodyPr/>
          <a:lstStyle/>
          <a:p>
            <a:r>
              <a:rPr lang="en-US" dirty="0" smtClean="0"/>
              <a:t>This is a polka dot purple flat </a:t>
            </a:r>
            <a:r>
              <a:rPr lang="en-US" dirty="0" smtClean="0"/>
              <a:t>trainer.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2438400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red and white flat </a:t>
            </a:r>
            <a:r>
              <a:rPr lang="en-US" dirty="0" smtClean="0"/>
              <a:t>trainer. </a:t>
            </a:r>
            <a:endParaRPr lang="en-US" dirty="0"/>
          </a:p>
        </p:txBody>
      </p:sp>
      <p:pic>
        <p:nvPicPr>
          <p:cNvPr id="7" name="Content Placeholder 6" descr="images (43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20653051">
            <a:off x="1905000" y="3733800"/>
            <a:ext cx="2143125" cy="2143125"/>
          </a:xfrm>
        </p:spPr>
      </p:pic>
      <p:pic>
        <p:nvPicPr>
          <p:cNvPr id="8" name="Content Placeholder 7" descr="images (46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 rot="1222943">
            <a:off x="4725716" y="3658917"/>
            <a:ext cx="2143125" cy="214312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2098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</a:rPr>
              <a:t>Tanja</a:t>
            </a:r>
            <a:r>
              <a:rPr lang="en-US" sz="2000" dirty="0" smtClean="0"/>
              <a:t> is wearing a checked black and white T-shirt</a:t>
            </a:r>
            <a:r>
              <a:rPr lang="en-US" sz="2000" dirty="0" smtClean="0"/>
              <a:t>. She </a:t>
            </a:r>
            <a:r>
              <a:rPr lang="en-US" sz="2000" dirty="0" smtClean="0"/>
              <a:t>is wearing </a:t>
            </a:r>
            <a:r>
              <a:rPr lang="en-US" sz="2000" dirty="0" smtClean="0"/>
              <a:t>tight </a:t>
            </a:r>
            <a:r>
              <a:rPr lang="en-US" sz="2000" dirty="0" smtClean="0"/>
              <a:t>black jeans .</a:t>
            </a:r>
            <a:r>
              <a:rPr lang="en-US" sz="2000" dirty="0" err="1" smtClean="0"/>
              <a:t>Tanja</a:t>
            </a:r>
            <a:r>
              <a:rPr lang="en-US" sz="2000" dirty="0" smtClean="0"/>
              <a:t> is wearing </a:t>
            </a:r>
            <a:r>
              <a:rPr lang="en-US" sz="2000" dirty="0" smtClean="0"/>
              <a:t> high-heeled black </a:t>
            </a:r>
            <a:r>
              <a:rPr lang="en-US" sz="2000" dirty="0" smtClean="0"/>
              <a:t>shoes.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C00000"/>
                </a:solidFill>
              </a:rPr>
              <a:t>Marija</a:t>
            </a:r>
            <a:r>
              <a:rPr lang="en-US" sz="2000" dirty="0" smtClean="0"/>
              <a:t> </a:t>
            </a:r>
            <a:r>
              <a:rPr lang="en-US" sz="2000" dirty="0" smtClean="0"/>
              <a:t>is wearing a </a:t>
            </a:r>
            <a:r>
              <a:rPr lang="en-US" sz="2000" dirty="0" smtClean="0"/>
              <a:t>plain short-sleeved </a:t>
            </a:r>
            <a:r>
              <a:rPr lang="en-US" sz="2000" dirty="0" smtClean="0"/>
              <a:t>yellow </a:t>
            </a:r>
            <a:r>
              <a:rPr lang="en-US" sz="2000" dirty="0" smtClean="0"/>
              <a:t>dress. It </a:t>
            </a:r>
            <a:r>
              <a:rPr lang="en-US" sz="2000" dirty="0" smtClean="0"/>
              <a:t>is short. She is wearing </a:t>
            </a:r>
            <a:r>
              <a:rPr lang="en-US" sz="2000" dirty="0" smtClean="0"/>
              <a:t>black high-heeled shoes.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Sara</a:t>
            </a:r>
            <a:r>
              <a:rPr lang="en-US" sz="2000" dirty="0" smtClean="0"/>
              <a:t> </a:t>
            </a:r>
            <a:r>
              <a:rPr lang="en-US" sz="2000" dirty="0" smtClean="0"/>
              <a:t>is wearing a white T-shirt and long sleeved black coat</a:t>
            </a:r>
            <a:r>
              <a:rPr lang="en-US" sz="2000" dirty="0" smtClean="0"/>
              <a:t>. She </a:t>
            </a:r>
            <a:r>
              <a:rPr lang="en-US" sz="2000" dirty="0" smtClean="0"/>
              <a:t>is wearing black tight </a:t>
            </a:r>
            <a:r>
              <a:rPr lang="en-US" sz="2000" dirty="0" smtClean="0"/>
              <a:t>trousers and a hat.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Mira</a:t>
            </a:r>
            <a:r>
              <a:rPr lang="en-US" sz="2000" dirty="0" smtClean="0"/>
              <a:t> </a:t>
            </a:r>
            <a:r>
              <a:rPr lang="en-US" sz="2000" dirty="0" smtClean="0"/>
              <a:t>is wearing a striped black and white dress. </a:t>
            </a:r>
            <a:endParaRPr lang="en-US" sz="2000" dirty="0"/>
          </a:p>
        </p:txBody>
      </p:sp>
      <p:pic>
        <p:nvPicPr>
          <p:cNvPr id="4" name="Content Placeholder 3" descr="2214465250557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590800"/>
            <a:ext cx="6848475" cy="3904653"/>
          </a:xfrm>
        </p:spPr>
      </p:pic>
      <p:sp>
        <p:nvSpPr>
          <p:cNvPr id="5" name="TextBox 4"/>
          <p:cNvSpPr txBox="1"/>
          <p:nvPr/>
        </p:nvSpPr>
        <p:spPr>
          <a:xfrm>
            <a:off x="914400" y="640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Tanja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55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Marija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655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6553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6764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</a:rPr>
              <a:t>Kaca</a:t>
            </a:r>
            <a:r>
              <a:rPr lang="en-US" sz="2200" dirty="0" smtClean="0"/>
              <a:t> is wearing a short-sleeved</a:t>
            </a:r>
            <a:r>
              <a:rPr lang="en-US" sz="2200" dirty="0" smtClean="0"/>
              <a:t>, white </a:t>
            </a:r>
            <a:r>
              <a:rPr lang="en-US" sz="2200" dirty="0" smtClean="0"/>
              <a:t>T-shirt</a:t>
            </a:r>
            <a:r>
              <a:rPr lang="en-US" sz="2200" dirty="0" smtClean="0"/>
              <a:t>. She </a:t>
            </a:r>
            <a:r>
              <a:rPr lang="en-US" sz="2200" dirty="0" smtClean="0"/>
              <a:t>is wearing  a </a:t>
            </a:r>
            <a:r>
              <a:rPr lang="en-US" sz="2200" dirty="0" smtClean="0"/>
              <a:t>leather belt. </a:t>
            </a:r>
            <a:r>
              <a:rPr lang="en-US" sz="2200" dirty="0" err="1" smtClean="0"/>
              <a:t>Kaca</a:t>
            </a:r>
            <a:r>
              <a:rPr lang="en-US" sz="2200" dirty="0" smtClean="0"/>
              <a:t> </a:t>
            </a:r>
            <a:r>
              <a:rPr lang="en-US" sz="2200" dirty="0" smtClean="0"/>
              <a:t>is wearing a long</a:t>
            </a:r>
            <a:r>
              <a:rPr lang="en-US" sz="2200" dirty="0" smtClean="0"/>
              <a:t>, pink </a:t>
            </a:r>
            <a:r>
              <a:rPr lang="en-US" sz="2200" dirty="0" smtClean="0"/>
              <a:t>skirt</a:t>
            </a:r>
            <a:r>
              <a:rPr lang="en-US" sz="2200" dirty="0" smtClean="0">
                <a:solidFill>
                  <a:srgbClr val="C00000"/>
                </a:solidFill>
              </a:rPr>
              <a:t>. 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Ana</a:t>
            </a:r>
            <a:r>
              <a:rPr lang="en-US" sz="2200" dirty="0" smtClean="0"/>
              <a:t> </a:t>
            </a:r>
            <a:r>
              <a:rPr lang="en-US" sz="2200" dirty="0" smtClean="0"/>
              <a:t>is wearing a long</a:t>
            </a:r>
            <a:r>
              <a:rPr lang="en-US" sz="2200" dirty="0" smtClean="0"/>
              <a:t>, blue </a:t>
            </a:r>
            <a:r>
              <a:rPr lang="en-US" sz="2200" dirty="0" smtClean="0"/>
              <a:t>skirt and  </a:t>
            </a:r>
            <a:r>
              <a:rPr lang="en-US" sz="2200" dirty="0" smtClean="0"/>
              <a:t>a white print T-shirt. </a:t>
            </a:r>
            <a:br>
              <a:rPr lang="en-US" sz="2200" dirty="0" smtClean="0"/>
            </a:br>
            <a:r>
              <a:rPr lang="en-US" sz="2200" dirty="0" smtClean="0">
                <a:solidFill>
                  <a:srgbClr val="C00000"/>
                </a:solidFill>
              </a:rPr>
              <a:t>Tina</a:t>
            </a:r>
            <a:r>
              <a:rPr lang="en-US" sz="2200" dirty="0" smtClean="0"/>
              <a:t> </a:t>
            </a:r>
            <a:r>
              <a:rPr lang="en-US" sz="2200" dirty="0" smtClean="0"/>
              <a:t>is wearing  a </a:t>
            </a:r>
            <a:r>
              <a:rPr lang="en-US" sz="2200" dirty="0" smtClean="0"/>
              <a:t>short-sleeved , white </a:t>
            </a:r>
            <a:r>
              <a:rPr lang="en-US" sz="2200" dirty="0" smtClean="0"/>
              <a:t>T-shirt and </a:t>
            </a:r>
            <a:r>
              <a:rPr lang="en-US" sz="2200" dirty="0" smtClean="0"/>
              <a:t>a </a:t>
            </a:r>
            <a:r>
              <a:rPr lang="en-US" sz="2200" dirty="0" smtClean="0"/>
              <a:t>brown </a:t>
            </a:r>
            <a:r>
              <a:rPr lang="en-US" sz="2200" dirty="0" smtClean="0"/>
              <a:t>belt</a:t>
            </a:r>
            <a:r>
              <a:rPr lang="en-US" sz="2200" dirty="0" smtClean="0">
                <a:solidFill>
                  <a:srgbClr val="C00000"/>
                </a:solidFill>
              </a:rPr>
              <a:t>. </a:t>
            </a:r>
            <a:r>
              <a:rPr lang="en-US" sz="2200" dirty="0" smtClean="0"/>
              <a:t>Tina</a:t>
            </a:r>
            <a:r>
              <a:rPr lang="en-US" sz="2200" dirty="0" smtClean="0"/>
              <a:t> </a:t>
            </a:r>
            <a:r>
              <a:rPr lang="en-US" sz="2200" dirty="0" smtClean="0"/>
              <a:t>is wearing a long</a:t>
            </a:r>
            <a:r>
              <a:rPr lang="en-US" sz="2200" dirty="0" smtClean="0"/>
              <a:t>, black </a:t>
            </a:r>
            <a:r>
              <a:rPr lang="en-US" sz="2200" dirty="0" smtClean="0"/>
              <a:t>skirt and black </a:t>
            </a:r>
            <a:r>
              <a:rPr lang="en-US" sz="2200" dirty="0" smtClean="0"/>
              <a:t>shoes.</a:t>
            </a:r>
            <a:endParaRPr lang="en-US" sz="2200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667000"/>
            <a:ext cx="4876800" cy="34650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19200" y="647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6553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</a:t>
            </a:r>
            <a:r>
              <a:rPr lang="sr-Latn-R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 s</a:t>
            </a:r>
            <a:r>
              <a:rPr lang="sr-Latn-R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its</a:t>
            </a:r>
            <a:b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1447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sr-Latn-RS" dirty="0" smtClean="0"/>
              <a:t>This is a striped purple silk track </a:t>
            </a:r>
            <a:r>
              <a:rPr lang="sr-Latn-RS" dirty="0" smtClean="0"/>
              <a:t>suit. </a:t>
            </a:r>
            <a:r>
              <a:rPr lang="sr-Latn-RS" dirty="0" smtClean="0"/>
              <a:t>It is long-sleeved.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This is a pink and black silk  track </a:t>
            </a:r>
            <a:r>
              <a:rPr lang="sr-Latn-RS" dirty="0" smtClean="0"/>
              <a:t>suit. </a:t>
            </a:r>
            <a:r>
              <a:rPr lang="sr-Latn-RS" dirty="0" smtClean="0"/>
              <a:t>It is long-sleeved. </a:t>
            </a:r>
            <a:endParaRPr lang="en-US" dirty="0"/>
          </a:p>
        </p:txBody>
      </p:sp>
      <p:pic>
        <p:nvPicPr>
          <p:cNvPr id="7" name="Content Placeholder 6" descr="112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38200" y="3048000"/>
            <a:ext cx="2895600" cy="3810000"/>
          </a:xfrm>
        </p:spPr>
      </p:pic>
      <p:pic>
        <p:nvPicPr>
          <p:cNvPr id="8" name="Content Placeholder 7" descr="035142 Blondy Trenerk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3200400"/>
            <a:ext cx="3465513" cy="3465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The end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4800" b="1" dirty="0" smtClean="0">
                <a:ln/>
                <a:solidFill>
                  <a:schemeClr val="accent4">
                    <a:lumMod val="60000"/>
                    <a:lumOff val="40000"/>
                  </a:schemeClr>
                </a:solidFill>
              </a:rPr>
              <a:t>J</a:t>
            </a:r>
            <a:r>
              <a:rPr lang="en-US" sz="4800" b="1" dirty="0" err="1" smtClean="0">
                <a:ln/>
                <a:solidFill>
                  <a:schemeClr val="accent4">
                    <a:lumMod val="60000"/>
                    <a:lumOff val="40000"/>
                  </a:schemeClr>
                </a:solidFill>
              </a:rPr>
              <a:t>umpers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887952"/>
          </a:xfrm>
        </p:spPr>
        <p:txBody>
          <a:bodyPr/>
          <a:lstStyle/>
          <a:p>
            <a:r>
              <a:rPr lang="sr-Latn-RS" dirty="0" smtClean="0"/>
              <a:t>Th</a:t>
            </a:r>
            <a:r>
              <a:rPr lang="en-GB" dirty="0" err="1" smtClean="0"/>
              <a:t>ese</a:t>
            </a:r>
            <a:r>
              <a:rPr lang="sr-Latn-RS" dirty="0" smtClean="0"/>
              <a:t> </a:t>
            </a:r>
            <a:r>
              <a:rPr lang="sr-Latn-RS" dirty="0" smtClean="0"/>
              <a:t>are  polka dot brown wollen jumpers with </a:t>
            </a:r>
            <a:r>
              <a:rPr lang="sr-Latn-RS" dirty="0" smtClean="0"/>
              <a:t>long-sleeve</a:t>
            </a:r>
            <a:r>
              <a:rPr lang="en-GB" dirty="0" smtClean="0"/>
              <a:t>s</a:t>
            </a:r>
            <a:r>
              <a:rPr lang="sr-Latn-RS" dirty="0" smtClean="0"/>
              <a:t>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This is a plain wollen jumper with </a:t>
            </a:r>
            <a:r>
              <a:rPr lang="sr-Latn-RS" dirty="0" smtClean="0"/>
              <a:t>long-sleeve</a:t>
            </a:r>
            <a:r>
              <a:rPr lang="en-GB" dirty="0" smtClean="0"/>
              <a:t>s</a:t>
            </a:r>
            <a:r>
              <a:rPr lang="sr-Latn-RS" dirty="0" smtClean="0"/>
              <a:t>. </a:t>
            </a:r>
            <a:endParaRPr lang="en-US" dirty="0"/>
          </a:p>
        </p:txBody>
      </p:sp>
      <p:pic>
        <p:nvPicPr>
          <p:cNvPr id="14" name="Content Placeholder 13" descr="images (3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15000" y="2971800"/>
            <a:ext cx="2259013" cy="3015899"/>
          </a:xfrm>
        </p:spPr>
      </p:pic>
      <p:pic>
        <p:nvPicPr>
          <p:cNvPr id="13" name="Content Placeholder 12" descr="44992-dzemper2-390x273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09600" y="3124200"/>
            <a:ext cx="3725069" cy="2613819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JACKETS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659352"/>
          </a:xfrm>
        </p:spPr>
        <p:txBody>
          <a:bodyPr/>
          <a:lstStyle/>
          <a:p>
            <a:r>
              <a:rPr lang="sr-Latn-RS" dirty="0" smtClean="0"/>
              <a:t>This is a </a:t>
            </a:r>
            <a:r>
              <a:rPr lang="en-GB" dirty="0" smtClean="0"/>
              <a:t>light </a:t>
            </a:r>
            <a:r>
              <a:rPr lang="sr-Latn-RS" dirty="0" smtClean="0"/>
              <a:t>brown </a:t>
            </a:r>
            <a:r>
              <a:rPr lang="sr-Latn-RS" dirty="0" smtClean="0"/>
              <a:t>long-sleeved </a:t>
            </a:r>
            <a:r>
              <a:rPr lang="sr-Latn-RS" dirty="0" smtClean="0"/>
              <a:t>jacket.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2209800"/>
            <a:ext cx="4041775" cy="654843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This is a plain red leather jacked. It is long-sleeved. </a:t>
            </a:r>
            <a:endParaRPr lang="en-US" dirty="0"/>
          </a:p>
        </p:txBody>
      </p:sp>
      <p:pic>
        <p:nvPicPr>
          <p:cNvPr id="7" name="Content Placeholder 6" descr="images (19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295400" y="3048000"/>
            <a:ext cx="2466181" cy="3452653"/>
          </a:xfrm>
        </p:spPr>
      </p:pic>
      <p:pic>
        <p:nvPicPr>
          <p:cNvPr id="8" name="Content Placeholder 7" descr="images (23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34000" y="3429000"/>
            <a:ext cx="2438400" cy="2823411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rousers</a:t>
            </a:r>
            <a:b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4040188" cy="659352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sr-Latn-RS" dirty="0" smtClean="0"/>
              <a:t>Th</a:t>
            </a:r>
            <a:r>
              <a:rPr lang="en-GB" dirty="0" err="1" smtClean="0"/>
              <a:t>ese</a:t>
            </a:r>
            <a:r>
              <a:rPr lang="sr-Latn-RS" dirty="0" smtClean="0"/>
              <a:t> </a:t>
            </a:r>
            <a:r>
              <a:rPr lang="en-GB" dirty="0" smtClean="0"/>
              <a:t>are</a:t>
            </a:r>
            <a:r>
              <a:rPr lang="sr-Latn-RS" dirty="0" smtClean="0"/>
              <a:t> </a:t>
            </a:r>
            <a:r>
              <a:rPr lang="sr-Latn-RS" dirty="0" smtClean="0"/>
              <a:t>baggy grey </a:t>
            </a:r>
            <a:r>
              <a:rPr lang="en-US" dirty="0" smtClean="0"/>
              <a:t>silk trousers.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495800" y="1905000"/>
            <a:ext cx="4041775" cy="65484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These are </a:t>
            </a:r>
            <a:r>
              <a:rPr lang="en-US" dirty="0" smtClean="0"/>
              <a:t>denim </a:t>
            </a:r>
            <a:r>
              <a:rPr lang="en-US" dirty="0" smtClean="0"/>
              <a:t>flare </a:t>
            </a:r>
            <a:r>
              <a:rPr lang="en-US" dirty="0" smtClean="0"/>
              <a:t>jeans. </a:t>
            </a:r>
            <a:endParaRPr lang="en-US" dirty="0"/>
          </a:p>
        </p:txBody>
      </p:sp>
      <p:pic>
        <p:nvPicPr>
          <p:cNvPr id="7" name="Content Placeholder 6" descr="4028809d3d8038e9013d82ecd8cd0409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4800" y="3429000"/>
            <a:ext cx="2209800" cy="3161969"/>
          </a:xfrm>
        </p:spPr>
      </p:pic>
      <p:pic>
        <p:nvPicPr>
          <p:cNvPr id="10" name="Content Placeholder 9" descr="qp29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886200" y="3124200"/>
            <a:ext cx="4483630" cy="3362722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plain red coat with </a:t>
            </a:r>
            <a:r>
              <a:rPr lang="en-US" dirty="0" smtClean="0"/>
              <a:t>long-sleeves.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88344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These </a:t>
            </a:r>
            <a:r>
              <a:rPr lang="en-US" sz="2200" dirty="0" smtClean="0"/>
              <a:t>are black and </a:t>
            </a:r>
            <a:r>
              <a:rPr lang="en-US" sz="2200" dirty="0" smtClean="0"/>
              <a:t>pink long-sleeved </a:t>
            </a:r>
            <a:r>
              <a:rPr lang="en-US" sz="2200" dirty="0" smtClean="0"/>
              <a:t>coats. </a:t>
            </a:r>
            <a:r>
              <a:rPr lang="en-US" sz="2200" dirty="0" smtClean="0"/>
              <a:t>On the second coat is </a:t>
            </a:r>
            <a:r>
              <a:rPr lang="en-US" sz="2200" dirty="0" smtClean="0"/>
              <a:t>a belt. </a:t>
            </a:r>
            <a:endParaRPr lang="en-US" sz="2200" dirty="0"/>
          </a:p>
        </p:txBody>
      </p:sp>
      <p:pic>
        <p:nvPicPr>
          <p:cNvPr id="12" name="Content Placeholder 11" descr="alexander_mcqueen4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429000"/>
            <a:ext cx="4041775" cy="2869660"/>
          </a:xfrm>
        </p:spPr>
      </p:pic>
      <p:pic>
        <p:nvPicPr>
          <p:cNvPr id="11" name="Content Placeholder 10" descr="images (18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371600" y="3184766"/>
            <a:ext cx="2133600" cy="312469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SWEATSHIRTS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964152"/>
          </a:xfrm>
        </p:spPr>
        <p:txBody>
          <a:bodyPr/>
          <a:lstStyle/>
          <a:p>
            <a:r>
              <a:rPr lang="en-US" dirty="0" smtClean="0"/>
              <a:t>This is a plain blue </a:t>
            </a:r>
            <a:r>
              <a:rPr lang="en-US" dirty="0" smtClean="0"/>
              <a:t>sweatshirt with long-sleeves.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959643"/>
          </a:xfrm>
        </p:spPr>
        <p:txBody>
          <a:bodyPr>
            <a:noAutofit/>
          </a:bodyPr>
          <a:lstStyle/>
          <a:p>
            <a:r>
              <a:rPr lang="en-US" sz="2200" dirty="0" smtClean="0"/>
              <a:t>This is a striped brown and white </a:t>
            </a:r>
            <a:r>
              <a:rPr lang="en-US" sz="2200" dirty="0" smtClean="0"/>
              <a:t>sweatshirt . </a:t>
            </a:r>
            <a:r>
              <a:rPr lang="en-US" sz="2200" dirty="0" smtClean="0"/>
              <a:t>It </a:t>
            </a:r>
            <a:r>
              <a:rPr lang="en-US" sz="2200" dirty="0" smtClean="0"/>
              <a:t>is long-sleeved. </a:t>
            </a:r>
            <a:endParaRPr lang="en-US" sz="2200" dirty="0"/>
          </a:p>
        </p:txBody>
      </p:sp>
      <p:pic>
        <p:nvPicPr>
          <p:cNvPr id="7" name="Content Placeholder 6" descr="3570221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352800"/>
            <a:ext cx="2874963" cy="2874963"/>
          </a:xfrm>
        </p:spPr>
      </p:pic>
      <p:pic>
        <p:nvPicPr>
          <p:cNvPr id="8" name="Content Placeholder 7" descr="015151 Bon-a-parte Majic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05400" y="3200400"/>
            <a:ext cx="2877344" cy="2877344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4040188" cy="1524000"/>
          </a:xfrm>
        </p:spPr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are </a:t>
            </a:r>
            <a:r>
              <a:rPr lang="en-US" dirty="0" smtClean="0"/>
              <a:t>plain,polka</a:t>
            </a:r>
            <a:r>
              <a:rPr lang="en-US" dirty="0" smtClean="0"/>
              <a:t> dot </a:t>
            </a:r>
            <a:r>
              <a:rPr lang="en-US" dirty="0" smtClean="0"/>
              <a:t>white,pink</a:t>
            </a:r>
            <a:r>
              <a:rPr lang="en-US" dirty="0" smtClean="0"/>
              <a:t> and red T-shirts. T-shirts are short-sleeved.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These </a:t>
            </a:r>
            <a:r>
              <a:rPr lang="en-US" sz="2200" dirty="0" smtClean="0"/>
              <a:t>are striped pink and colorful T-shirts. </a:t>
            </a:r>
            <a:endParaRPr lang="en-US" sz="2200" dirty="0"/>
          </a:p>
        </p:txBody>
      </p:sp>
      <p:pic>
        <p:nvPicPr>
          <p:cNvPr id="7" name="Content Placeholder 6" descr="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352800"/>
            <a:ext cx="2260862" cy="1693464"/>
          </a:xfrm>
        </p:spPr>
      </p:pic>
      <p:pic>
        <p:nvPicPr>
          <p:cNvPr id="8" name="Content Placeholder 7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04800" y="5105400"/>
            <a:ext cx="2183876" cy="1635798"/>
          </a:xfrm>
        </p:spPr>
      </p:pic>
      <p:pic>
        <p:nvPicPr>
          <p:cNvPr id="9" name="Picture 8" descr="62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8413284">
            <a:off x="4526383" y="3495708"/>
            <a:ext cx="2305050" cy="1990725"/>
          </a:xfrm>
          <a:prstGeom prst="rect">
            <a:avLst/>
          </a:prstGeom>
        </p:spPr>
      </p:pic>
      <p:pic>
        <p:nvPicPr>
          <p:cNvPr id="10" name="Picture 9" descr="k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3429000"/>
            <a:ext cx="1706151" cy="2141220"/>
          </a:xfrm>
          <a:prstGeom prst="rect">
            <a:avLst/>
          </a:prstGeom>
        </p:spPr>
      </p:pic>
      <p:pic>
        <p:nvPicPr>
          <p:cNvPr id="11" name="Picture 10" descr="slika-42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3733800"/>
            <a:ext cx="2590800" cy="25146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964152"/>
          </a:xfrm>
        </p:spPr>
        <p:txBody>
          <a:bodyPr/>
          <a:lstStyle/>
          <a:p>
            <a:r>
              <a:rPr lang="en-US" dirty="0" err="1" smtClean="0"/>
              <a:t>Thess</a:t>
            </a:r>
            <a:r>
              <a:rPr lang="en-US" dirty="0" smtClean="0"/>
              <a:t> </a:t>
            </a:r>
            <a:r>
              <a:rPr lang="en-US" dirty="0" smtClean="0"/>
              <a:t>are print black and white T-shirts with </a:t>
            </a:r>
            <a:r>
              <a:rPr lang="en-US" dirty="0" smtClean="0"/>
              <a:t>short-sleeves 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plain purple </a:t>
            </a:r>
            <a:r>
              <a:rPr lang="en-US" dirty="0" smtClean="0"/>
              <a:t>woolen </a:t>
            </a:r>
            <a:r>
              <a:rPr lang="en-US" dirty="0" smtClean="0"/>
              <a:t>T-shirt</a:t>
            </a:r>
            <a:r>
              <a:rPr lang="en-US" dirty="0" smtClean="0"/>
              <a:t>. It’s </a:t>
            </a:r>
            <a:r>
              <a:rPr lang="en-US" dirty="0" smtClean="0"/>
              <a:t>short-sleeved. </a:t>
            </a:r>
            <a:endParaRPr lang="en-US" dirty="0"/>
          </a:p>
        </p:txBody>
      </p:sp>
      <p:pic>
        <p:nvPicPr>
          <p:cNvPr id="7" name="Content Placeholder 6" descr="134575772350457838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2638629" cy="2703513"/>
          </a:xfrm>
        </p:spPr>
      </p:pic>
      <p:pic>
        <p:nvPicPr>
          <p:cNvPr id="8" name="Content Placeholder 7" descr="MSN0342-r-majica-Fashion-polic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 flipV="1">
            <a:off x="0" y="6096000"/>
            <a:ext cx="76200" cy="85415"/>
          </a:xfrm>
        </p:spPr>
      </p:pic>
      <p:pic>
        <p:nvPicPr>
          <p:cNvPr id="9" name="Picture 8" descr="Majica-kiss-download-besplatne-ljubavne-slike-pozadine-desktop-kompjuteri-ljuba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4895850"/>
            <a:ext cx="1948429" cy="1962150"/>
          </a:xfrm>
          <a:prstGeom prst="rect">
            <a:avLst/>
          </a:prstGeom>
        </p:spPr>
      </p:pic>
      <p:pic>
        <p:nvPicPr>
          <p:cNvPr id="10" name="Picture 9" descr="images (3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1242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396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Clothes  Ivana Dašić VII 1 November, 2013</vt:lpstr>
      <vt:lpstr> Track suits </vt:lpstr>
      <vt:lpstr>Jumpers</vt:lpstr>
      <vt:lpstr> JACKETS</vt:lpstr>
      <vt:lpstr>Trousers </vt:lpstr>
      <vt:lpstr>COATS</vt:lpstr>
      <vt:lpstr>SWEATSHIRTS</vt:lpstr>
      <vt:lpstr>T-SHIRTS</vt:lpstr>
      <vt:lpstr>T-SHIRTS</vt:lpstr>
      <vt:lpstr>SKIRTS</vt:lpstr>
      <vt:lpstr>Dress</vt:lpstr>
      <vt:lpstr>SHORTS</vt:lpstr>
      <vt:lpstr>HATS</vt:lpstr>
      <vt:lpstr>SUNGLASSES</vt:lpstr>
      <vt:lpstr>Shoes</vt:lpstr>
      <vt:lpstr>SHOES</vt:lpstr>
      <vt:lpstr>Trainers</vt:lpstr>
      <vt:lpstr>Tanja is wearing a checked black and white T-shirt. She is wearing tight black jeans .Tanja is wearing  high-heeled black shoes.  Marija is wearing a plain short-sleeved yellow dress. It is short. She is wearing black high-heeled shoes. Sara is wearing a white T-shirt and long sleeved black coat. She is wearing black tight trousers and a hat. Mira is wearing a striped black and white dress. </vt:lpstr>
      <vt:lpstr>Kaca is wearing a short-sleeved, white T-shirt. She is wearing  a leather belt. Kaca is wearing a long, pink skirt.  Ana is wearing a long, blue skirt and  a white print T-shirt.  Tina is wearing  a short-sleeved , white T-shirt and a brown belt. Tina is wearing a long, black skirt and black shoes.</vt:lpstr>
      <vt:lpstr>The end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Corporate Edition</dc:creator>
  <cp:lastModifiedBy>Corporate Edition</cp:lastModifiedBy>
  <cp:revision>77</cp:revision>
  <dcterms:created xsi:type="dcterms:W3CDTF">2013-10-12T12:04:23Z</dcterms:created>
  <dcterms:modified xsi:type="dcterms:W3CDTF">2013-11-06T09:19:33Z</dcterms:modified>
</cp:coreProperties>
</file>