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C11BAA-8BEF-4DC0-9A06-1898B22E4FBE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206417-C6CD-4D7D-91CB-071211A3B1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487759">
            <a:off x="108877" y="667830"/>
            <a:ext cx="7772400" cy="4888928"/>
          </a:xfrm>
        </p:spPr>
        <p:txBody>
          <a:bodyPr>
            <a:noAutofit/>
          </a:bodyPr>
          <a:lstStyle/>
          <a:p>
            <a:r>
              <a:rPr lang="x-none" sz="960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CLOTHES</a:t>
            </a:r>
            <a:r>
              <a:rPr lang="sr-Latn-RS" sz="9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9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GB" sz="9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GB" sz="9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GB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Miljana</a:t>
            </a:r>
            <a:r>
              <a:rPr lang="en-GB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r-Latn-R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Đorđević VII 1</a:t>
            </a:r>
            <a:br>
              <a:rPr lang="sr-Latn-R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sr-Latn-RS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November, 2013</a:t>
            </a:r>
            <a:endParaRPr lang="en-US" sz="9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Trainers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sr-Latn-RS" sz="2400" dirty="0" smtClean="0"/>
              <a:t>ese</a:t>
            </a:r>
            <a:r>
              <a:rPr lang="sr-Latn-RS" sz="2400" dirty="0" smtClean="0"/>
              <a:t> </a:t>
            </a:r>
            <a:r>
              <a:rPr lang="en-US" sz="2400" dirty="0" smtClean="0"/>
              <a:t>a</a:t>
            </a:r>
            <a:r>
              <a:rPr lang="sr-Latn-RS" sz="2400" dirty="0" smtClean="0"/>
              <a:t>re </a:t>
            </a:r>
            <a:r>
              <a:rPr lang="en-US" sz="2400" dirty="0" smtClean="0"/>
              <a:t> </a:t>
            </a:r>
            <a:r>
              <a:rPr lang="en-US" sz="2400" dirty="0" smtClean="0"/>
              <a:t>plain </a:t>
            </a:r>
            <a:r>
              <a:rPr lang="en-US" sz="2400" dirty="0" smtClean="0"/>
              <a:t>white</a:t>
            </a:r>
            <a:r>
              <a:rPr lang="sr-Latn-RS" sz="2400" dirty="0" smtClean="0"/>
              <a:t> leather</a:t>
            </a:r>
            <a:r>
              <a:rPr lang="en-US" sz="2400" dirty="0" smtClean="0"/>
              <a:t>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trainers.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Latn-RS" sz="2400" dirty="0" smtClean="0"/>
              <a:t>These are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green</a:t>
            </a:r>
            <a:r>
              <a:rPr lang="en-US" sz="2400" dirty="0" smtClean="0"/>
              <a:t>,</a:t>
            </a:r>
            <a:r>
              <a:rPr lang="sr-Latn-RS" sz="2400" dirty="0" smtClean="0"/>
              <a:t> </a:t>
            </a:r>
            <a:r>
              <a:rPr lang="en-US" sz="2400" dirty="0" smtClean="0"/>
              <a:t>yellow </a:t>
            </a:r>
            <a:r>
              <a:rPr lang="en-US" sz="2400" dirty="0" smtClean="0"/>
              <a:t>and </a:t>
            </a:r>
            <a:br>
              <a:rPr lang="en-US" sz="2400" dirty="0" smtClean="0"/>
            </a:br>
            <a:r>
              <a:rPr lang="en-US" sz="2400" dirty="0" smtClean="0"/>
              <a:t>blue trainers.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 descr="292178_nike-patike-wmns-double-team-li-slika-05_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571612"/>
            <a:ext cx="3143272" cy="1805709"/>
          </a:xfrm>
        </p:spPr>
      </p:pic>
      <p:sp>
        <p:nvSpPr>
          <p:cNvPr id="6" name="Right Arrow 5"/>
          <p:cNvSpPr/>
          <p:nvPr/>
        </p:nvSpPr>
        <p:spPr>
          <a:xfrm>
            <a:off x="3786182" y="2143116"/>
            <a:ext cx="714380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643306" y="3929066"/>
            <a:ext cx="857256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714752"/>
            <a:ext cx="2428875" cy="187642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High-heeled </a:t>
            </a:r>
            <a:br>
              <a:rPr lang="en-US" sz="4000" dirty="0" smtClean="0"/>
            </a:br>
            <a:r>
              <a:rPr lang="en-US" sz="4000" dirty="0" smtClean="0"/>
              <a:t>shoes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sr-Latn-RS" sz="2400" dirty="0" smtClean="0"/>
              <a:t>ese </a:t>
            </a:r>
            <a:r>
              <a:rPr lang="en-US" sz="2400" dirty="0" smtClean="0"/>
              <a:t>a</a:t>
            </a:r>
            <a:r>
              <a:rPr lang="sr-Latn-RS" sz="2400" dirty="0" smtClean="0"/>
              <a:t>re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black </a:t>
            </a:r>
            <a:br>
              <a:rPr lang="en-US" sz="2400" dirty="0" smtClean="0"/>
            </a:br>
            <a:r>
              <a:rPr lang="en-US" sz="2400" dirty="0" smtClean="0"/>
              <a:t>high-heeled </a:t>
            </a:r>
            <a:br>
              <a:rPr lang="en-US" sz="2400" dirty="0" smtClean="0"/>
            </a:br>
            <a:r>
              <a:rPr lang="en-US" sz="2400" dirty="0" smtClean="0"/>
              <a:t>shoes.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Th</a:t>
            </a:r>
            <a:r>
              <a:rPr lang="sr-Latn-RS" sz="2400" dirty="0" smtClean="0"/>
              <a:t>ese </a:t>
            </a:r>
            <a:r>
              <a:rPr lang="en-US" sz="2400" dirty="0" smtClean="0"/>
              <a:t>a</a:t>
            </a:r>
            <a:r>
              <a:rPr lang="sr-Latn-RS" sz="2400" dirty="0" smtClean="0"/>
              <a:t>re</a:t>
            </a:r>
            <a:r>
              <a:rPr lang="en-US" sz="2400" dirty="0" smtClean="0"/>
              <a:t> </a:t>
            </a:r>
            <a:r>
              <a:rPr lang="en-US" sz="2400" dirty="0" smtClean="0"/>
              <a:t>red</a:t>
            </a:r>
            <a:br>
              <a:rPr lang="en-US" sz="2400" dirty="0" smtClean="0"/>
            </a:br>
            <a:r>
              <a:rPr lang="en-US" sz="2400" dirty="0" smtClean="0"/>
              <a:t>high-heeled</a:t>
            </a:r>
            <a:br>
              <a:rPr lang="en-US" sz="2400" dirty="0" smtClean="0"/>
            </a:br>
            <a:r>
              <a:rPr lang="en-US" sz="2400" dirty="0" smtClean="0"/>
              <a:t>shoes</a:t>
            </a:r>
            <a:r>
              <a:rPr lang="sr-Latn-RS" sz="2400" dirty="0" smtClean="0"/>
              <a:t> with ribbons</a:t>
            </a:r>
            <a:r>
              <a:rPr lang="en-US" sz="2400" dirty="0" smtClean="0"/>
              <a:t>.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Content Placeholder 4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643050"/>
            <a:ext cx="2466975" cy="1847850"/>
          </a:xfrm>
        </p:spPr>
      </p:pic>
      <p:sp>
        <p:nvSpPr>
          <p:cNvPr id="6" name="Right Arrow 5"/>
          <p:cNvSpPr/>
          <p:nvPr/>
        </p:nvSpPr>
        <p:spPr>
          <a:xfrm>
            <a:off x="2357422" y="2000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428860" y="38576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714752"/>
            <a:ext cx="1743075" cy="26193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Flat shoes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sr-Latn-RS" sz="2400" dirty="0" smtClean="0"/>
              <a:t>ese</a:t>
            </a:r>
            <a:r>
              <a:rPr lang="en-US" sz="2400" dirty="0" smtClean="0"/>
              <a:t> </a:t>
            </a:r>
            <a:r>
              <a:rPr lang="sr-Latn-RS" sz="2400" dirty="0" smtClean="0"/>
              <a:t> are </a:t>
            </a:r>
            <a:r>
              <a:rPr lang="en-US" sz="2400" dirty="0" smtClean="0"/>
              <a:t>black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flat shoes.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sr-Latn-R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Th</a:t>
            </a:r>
            <a:r>
              <a:rPr lang="sr-Latn-RS" sz="2400" dirty="0" smtClean="0"/>
              <a:t>ese are</a:t>
            </a:r>
            <a:r>
              <a:rPr lang="en-US" sz="2400" dirty="0" smtClean="0"/>
              <a:t> plain</a:t>
            </a:r>
            <a:r>
              <a:rPr lang="sr-Latn-RS" sz="2400" dirty="0" smtClean="0"/>
              <a:t> </a:t>
            </a:r>
            <a:r>
              <a:rPr lang="en-US" sz="2400" dirty="0" smtClean="0"/>
              <a:t>pink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flat </a:t>
            </a:r>
            <a:r>
              <a:rPr lang="en-US" sz="2400" dirty="0" smtClean="0"/>
              <a:t>shoes</a:t>
            </a:r>
            <a:r>
              <a:rPr lang="sr-Latn-RS" sz="2400" dirty="0" smtClean="0"/>
              <a:t>.</a:t>
            </a:r>
            <a:endParaRPr lang="en-US" sz="2400" dirty="0"/>
          </a:p>
        </p:txBody>
      </p:sp>
      <p:pic>
        <p:nvPicPr>
          <p:cNvPr id="5" name="Content Placeholder 4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43306" y="1214422"/>
            <a:ext cx="2143125" cy="2143125"/>
          </a:xfrm>
        </p:spPr>
      </p:pic>
      <p:sp>
        <p:nvSpPr>
          <p:cNvPr id="6" name="Right Arrow 5"/>
          <p:cNvSpPr/>
          <p:nvPr/>
        </p:nvSpPr>
        <p:spPr>
          <a:xfrm>
            <a:off x="2428860" y="2000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57422" y="41433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143248"/>
            <a:ext cx="2000250" cy="228600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Boots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4348" y="1643050"/>
            <a:ext cx="3286148" cy="464343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sr-Latn-RS" sz="2400" dirty="0" smtClean="0"/>
              <a:t>ese</a:t>
            </a:r>
            <a:r>
              <a:rPr lang="en-US" sz="2400" dirty="0" smtClean="0"/>
              <a:t> a</a:t>
            </a:r>
            <a:r>
              <a:rPr lang="sr-Latn-RS" sz="2400" dirty="0" smtClean="0"/>
              <a:t>re</a:t>
            </a:r>
            <a:r>
              <a:rPr lang="en-US" sz="2400" dirty="0" smtClean="0"/>
              <a:t> </a:t>
            </a:r>
            <a:r>
              <a:rPr lang="en-US" sz="2400" dirty="0" smtClean="0"/>
              <a:t>flat </a:t>
            </a:r>
            <a:br>
              <a:rPr lang="en-US" sz="2400" dirty="0" smtClean="0"/>
            </a:br>
            <a:r>
              <a:rPr lang="en-US" sz="2400" dirty="0" smtClean="0"/>
              <a:t>brown </a:t>
            </a:r>
            <a:br>
              <a:rPr lang="en-US" sz="2400" dirty="0" smtClean="0"/>
            </a:br>
            <a:r>
              <a:rPr lang="en-US" sz="2400" dirty="0" smtClean="0"/>
              <a:t> UGG </a:t>
            </a:r>
            <a:br>
              <a:rPr lang="en-US" sz="2400" dirty="0" smtClean="0"/>
            </a:br>
            <a:r>
              <a:rPr lang="en-US" sz="2400" dirty="0" smtClean="0"/>
              <a:t>boots. 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643050"/>
            <a:ext cx="5834854" cy="3862673"/>
          </a:xfrm>
        </p:spPr>
      </p:pic>
      <p:sp>
        <p:nvSpPr>
          <p:cNvPr id="6" name="Right Arrow 5"/>
          <p:cNvSpPr/>
          <p:nvPr/>
        </p:nvSpPr>
        <p:spPr>
          <a:xfrm>
            <a:off x="2500298" y="2285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785950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/>
              <a:t>Ema</a:t>
            </a:r>
            <a:r>
              <a:rPr lang="en-US" sz="2700" dirty="0" smtClean="0"/>
              <a:t> is wearing </a:t>
            </a:r>
            <a:r>
              <a:rPr lang="sr-Latn-RS" sz="2700" dirty="0" smtClean="0"/>
              <a:t>a </a:t>
            </a:r>
            <a:r>
              <a:rPr lang="en-US" sz="2700" dirty="0" smtClean="0"/>
              <a:t>striped jacket,</a:t>
            </a:r>
            <a:r>
              <a:rPr lang="sr-Latn-RS" sz="2700" dirty="0" smtClean="0"/>
              <a:t> a </a:t>
            </a:r>
            <a:r>
              <a:rPr lang="en-US" sz="2700" dirty="0" smtClean="0"/>
              <a:t>yellow </a:t>
            </a:r>
            <a:r>
              <a:rPr lang="en-US" sz="2700" dirty="0" smtClean="0"/>
              <a:t>T-shirt</a:t>
            </a:r>
            <a:r>
              <a:rPr lang="en-US" sz="2700" dirty="0" smtClean="0"/>
              <a:t>,</a:t>
            </a:r>
            <a:r>
              <a:rPr lang="sr-Latn-RS" sz="2700" dirty="0" smtClean="0"/>
              <a:t> </a:t>
            </a:r>
            <a:r>
              <a:rPr lang="en-US" sz="2700" dirty="0" smtClean="0"/>
              <a:t>polka </a:t>
            </a:r>
            <a:r>
              <a:rPr lang="en-US" sz="2700" dirty="0" smtClean="0"/>
              <a:t>dot blue </a:t>
            </a:r>
            <a:r>
              <a:rPr lang="en-US" sz="2700" dirty="0" smtClean="0"/>
              <a:t>short</a:t>
            </a:r>
            <a:r>
              <a:rPr lang="sr-Latn-RS" sz="2700" dirty="0" smtClean="0"/>
              <a:t>s </a:t>
            </a:r>
            <a:r>
              <a:rPr lang="en-US" sz="2700" dirty="0" smtClean="0"/>
              <a:t>,red </a:t>
            </a:r>
            <a:r>
              <a:rPr lang="en-US" sz="2700" dirty="0" smtClean="0"/>
              <a:t>socks and yellow trainers but yesterday she was wearing </a:t>
            </a:r>
            <a:r>
              <a:rPr lang="sr-Latn-RS" sz="2700" dirty="0" smtClean="0"/>
              <a:t> an </a:t>
            </a:r>
            <a:r>
              <a:rPr lang="en-US" sz="2700" dirty="0" smtClean="0"/>
              <a:t>orange </a:t>
            </a:r>
            <a:r>
              <a:rPr lang="en-US" sz="2700" dirty="0" smtClean="0"/>
              <a:t>track suit</a:t>
            </a:r>
            <a:r>
              <a:rPr lang="en-US" sz="2700" dirty="0" smtClean="0"/>
              <a:t>,</a:t>
            </a:r>
            <a:r>
              <a:rPr lang="sr-Latn-RS" sz="2700" dirty="0" smtClean="0"/>
              <a:t> a </a:t>
            </a:r>
            <a:r>
              <a:rPr lang="en-US" sz="2700" dirty="0" smtClean="0"/>
              <a:t>white </a:t>
            </a:r>
            <a:r>
              <a:rPr lang="en-US" sz="2700" dirty="0" smtClean="0"/>
              <a:t>T-shirt</a:t>
            </a:r>
            <a:r>
              <a:rPr lang="en-US" sz="2700" dirty="0" smtClean="0"/>
              <a:t>,</a:t>
            </a:r>
            <a:r>
              <a:rPr lang="sr-Latn-RS" sz="2700" dirty="0" smtClean="0"/>
              <a:t> </a:t>
            </a:r>
            <a:r>
              <a:rPr lang="en-US" sz="2700" dirty="0" smtClean="0"/>
              <a:t>blue </a:t>
            </a:r>
            <a:r>
              <a:rPr lang="en-US" sz="2700" dirty="0" smtClean="0"/>
              <a:t>and white </a:t>
            </a:r>
            <a:r>
              <a:rPr lang="en-US" sz="2700" dirty="0" smtClean="0"/>
              <a:t>short</a:t>
            </a:r>
            <a:r>
              <a:rPr lang="sr-Latn-RS" sz="2700" dirty="0" smtClean="0"/>
              <a:t>s</a:t>
            </a:r>
            <a:r>
              <a:rPr lang="en-US" sz="2700" dirty="0" smtClean="0"/>
              <a:t>,</a:t>
            </a:r>
            <a:r>
              <a:rPr lang="sr-Latn-RS" sz="2700" dirty="0" smtClean="0"/>
              <a:t> </a:t>
            </a:r>
            <a:r>
              <a:rPr lang="en-US" sz="2700" dirty="0" smtClean="0"/>
              <a:t>red </a:t>
            </a:r>
            <a:r>
              <a:rPr lang="en-US" sz="2700" dirty="0" smtClean="0"/>
              <a:t>socks and yellow trainers.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3" name="Picture 2" descr="Picnik-coll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114550"/>
            <a:ext cx="4762500" cy="474345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857388"/>
          </a:xfrm>
        </p:spPr>
        <p:txBody>
          <a:bodyPr>
            <a:noAutofit/>
          </a:bodyPr>
          <a:lstStyle/>
          <a:p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en-US" sz="2200" dirty="0" err="1" smtClean="0"/>
              <a:t>Miley</a:t>
            </a:r>
            <a:r>
              <a:rPr lang="en-US" sz="2200" dirty="0" smtClean="0"/>
              <a:t> </a:t>
            </a:r>
            <a:r>
              <a:rPr lang="en-US" sz="2200" dirty="0" smtClean="0"/>
              <a:t>is wearing black</a:t>
            </a:r>
            <a:r>
              <a:rPr lang="en-US" sz="2200" dirty="0" smtClean="0"/>
              <a:t>,</a:t>
            </a:r>
            <a:r>
              <a:rPr lang="sr-Latn-RS" sz="2200" dirty="0" smtClean="0"/>
              <a:t> </a:t>
            </a:r>
            <a:r>
              <a:rPr lang="en-US" sz="2200" dirty="0" smtClean="0"/>
              <a:t>silk </a:t>
            </a:r>
            <a:r>
              <a:rPr lang="en-US" sz="2200" dirty="0" smtClean="0"/>
              <a:t>trousers </a:t>
            </a:r>
            <a:r>
              <a:rPr lang="en-US" sz="2200" dirty="0" smtClean="0"/>
              <a:t>and</a:t>
            </a:r>
            <a:r>
              <a:rPr lang="sr-Latn-RS" sz="2200" dirty="0" smtClean="0"/>
              <a:t> a</a:t>
            </a:r>
            <a:r>
              <a:rPr lang="en-US" sz="2200" dirty="0" smtClean="0"/>
              <a:t> </a:t>
            </a:r>
            <a:r>
              <a:rPr lang="en-US" sz="2200" dirty="0" smtClean="0"/>
              <a:t>T-shirt</a:t>
            </a:r>
            <a:r>
              <a:rPr lang="en-US" sz="2200" dirty="0" smtClean="0"/>
              <a:t>.</a:t>
            </a:r>
            <a:r>
              <a:rPr lang="sr-Latn-RS" sz="2200" dirty="0" smtClean="0"/>
              <a:t> </a:t>
            </a:r>
            <a:r>
              <a:rPr lang="en-US" sz="2200" dirty="0" smtClean="0"/>
              <a:t>She </a:t>
            </a:r>
            <a:r>
              <a:rPr lang="en-US" sz="2200" dirty="0" smtClean="0"/>
              <a:t>is wearing a black and blue trainers. </a:t>
            </a:r>
            <a:br>
              <a:rPr lang="en-US" sz="2200" dirty="0" smtClean="0"/>
            </a:br>
            <a:r>
              <a:rPr lang="en-US" sz="2200" dirty="0" smtClean="0"/>
              <a:t>Elena is wearing </a:t>
            </a:r>
            <a:r>
              <a:rPr lang="sr-Latn-RS" sz="2200" dirty="0" smtClean="0"/>
              <a:t>a </a:t>
            </a:r>
            <a:r>
              <a:rPr lang="en-US" sz="2200" dirty="0" smtClean="0"/>
              <a:t>long </a:t>
            </a:r>
            <a:r>
              <a:rPr lang="en-US" sz="2200" dirty="0" smtClean="0"/>
              <a:t>black and white  dress with </a:t>
            </a:r>
            <a:r>
              <a:rPr lang="en-US" sz="2200" dirty="0" smtClean="0"/>
              <a:t>short-sleeve</a:t>
            </a:r>
            <a:r>
              <a:rPr lang="sr-Latn-RS" sz="2200" dirty="0" smtClean="0"/>
              <a:t>s</a:t>
            </a:r>
            <a:r>
              <a:rPr lang="en-US" sz="2200" dirty="0" smtClean="0"/>
              <a:t>.</a:t>
            </a:r>
            <a:r>
              <a:rPr lang="sr-Latn-RS" sz="2200" dirty="0" smtClean="0"/>
              <a:t> </a:t>
            </a:r>
            <a:r>
              <a:rPr lang="en-US" sz="2200" dirty="0" smtClean="0"/>
              <a:t>She </a:t>
            </a:r>
            <a:r>
              <a:rPr lang="en-US" sz="2200" dirty="0" smtClean="0"/>
              <a:t>is wearing a black and white boots. </a:t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3" name="Picture 2" descr="asimetricne-haljin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928802"/>
            <a:ext cx="4604779" cy="4357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3108" y="6357958"/>
            <a:ext cx="79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Miley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7752" y="6357958"/>
            <a:ext cx="79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Elena 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1643050"/>
            <a:ext cx="8305800" cy="2357446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7030A0"/>
                </a:solidFill>
              </a:rPr>
              <a:t>THE END.</a:t>
            </a:r>
            <a:r>
              <a:rPr lang="en-US" sz="10000" dirty="0" smtClean="0">
                <a:solidFill>
                  <a:srgbClr val="7030A0"/>
                </a:solidFill>
                <a:sym typeface="Wingdings" pitchFamily="2" charset="2"/>
              </a:rPr>
              <a:t></a:t>
            </a:r>
            <a:r>
              <a:rPr lang="en-US" sz="10000" dirty="0" smtClean="0">
                <a:solidFill>
                  <a:srgbClr val="7030A0"/>
                </a:solidFill>
              </a:rPr>
              <a:t> </a:t>
            </a:r>
            <a:endParaRPr lang="en-US" sz="10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6600" dirty="0" smtClean="0"/>
              <a:t>T-shirts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243258" cy="4572000"/>
          </a:xfrm>
        </p:spPr>
        <p:txBody>
          <a:bodyPr>
            <a:normAutofit fontScale="92500" lnSpcReduction="10000"/>
          </a:bodyPr>
          <a:lstStyle/>
          <a:p>
            <a:r>
              <a:rPr lang="x-none" sz="2200" dirty="0" smtClean="0"/>
              <a:t>This is a plain</a:t>
            </a:r>
            <a:r>
              <a:rPr lang="en-US" sz="2200" dirty="0" smtClean="0"/>
              <a:t> green </a:t>
            </a:r>
            <a:r>
              <a:rPr lang="x-none" sz="2200" dirty="0" smtClean="0"/>
              <a:t> T-shirt  </a:t>
            </a:r>
            <a:r>
              <a:rPr lang="x-none" sz="2200" smtClean="0"/>
              <a:t>with </a:t>
            </a:r>
            <a:r>
              <a:rPr lang="x-none" sz="2200" smtClean="0"/>
              <a:t>short-sleeve</a:t>
            </a:r>
            <a:r>
              <a:rPr lang="sr-Latn-RS" sz="2200" dirty="0" smtClean="0"/>
              <a:t>s</a:t>
            </a:r>
            <a:r>
              <a:rPr lang="x-none" sz="2200" smtClean="0"/>
              <a:t>. </a:t>
            </a:r>
            <a:r>
              <a:rPr lang="x-none" sz="2200" dirty="0" smtClean="0"/>
              <a:t/>
            </a:r>
            <a:br>
              <a:rPr lang="x-none" sz="2200" dirty="0" smtClean="0"/>
            </a:br>
            <a:endParaRPr lang="x-none" sz="2200" dirty="0" smtClean="0"/>
          </a:p>
          <a:p>
            <a:endParaRPr lang="x-none" sz="2200" dirty="0" smtClean="0"/>
          </a:p>
          <a:p>
            <a:endParaRPr lang="x-none" sz="2200" dirty="0" smtClean="0"/>
          </a:p>
          <a:p>
            <a:endParaRPr lang="x-none" sz="2200" dirty="0" smtClean="0"/>
          </a:p>
          <a:p>
            <a:r>
              <a:rPr lang="x-none" sz="2200" dirty="0" smtClean="0"/>
              <a:t>This is a striped</a:t>
            </a:r>
            <a:r>
              <a:rPr lang="en-US" sz="2200" dirty="0" smtClean="0"/>
              <a:t> pink </a:t>
            </a:r>
            <a:r>
              <a:rPr lang="x-none" sz="2200" dirty="0" smtClean="0"/>
              <a:t> T-shirt </a:t>
            </a:r>
            <a:r>
              <a:rPr lang="x-none" sz="2200" smtClean="0"/>
              <a:t>with </a:t>
            </a:r>
            <a:r>
              <a:rPr lang="sr-Latn-RS" sz="2200" dirty="0" smtClean="0"/>
              <a:t> </a:t>
            </a:r>
            <a:r>
              <a:rPr lang="x-none" sz="2200" smtClean="0"/>
              <a:t>short-sleeve</a:t>
            </a:r>
            <a:r>
              <a:rPr lang="sr-Latn-RS" sz="2200" dirty="0" smtClean="0"/>
              <a:t>s</a:t>
            </a:r>
            <a:r>
              <a:rPr lang="x-none" sz="2200" smtClean="0"/>
              <a:t>. </a:t>
            </a:r>
            <a:r>
              <a:rPr lang="x-none" sz="2200" dirty="0" smtClean="0"/>
              <a:t/>
            </a:r>
            <a:br>
              <a:rPr lang="x-none" sz="2200" dirty="0" smtClean="0"/>
            </a:br>
            <a:r>
              <a:rPr lang="x-none" sz="2200" dirty="0" smtClean="0"/>
              <a:t> </a:t>
            </a:r>
          </a:p>
          <a:p>
            <a:endParaRPr lang="x-none" sz="2200" dirty="0" smtClean="0"/>
          </a:p>
          <a:p>
            <a:endParaRPr lang="x-none" sz="2200" dirty="0" smtClean="0"/>
          </a:p>
          <a:p>
            <a:r>
              <a:rPr lang="x-none" sz="2200" dirty="0" smtClean="0"/>
              <a:t>This is a polka dot</a:t>
            </a:r>
            <a:r>
              <a:rPr lang="en-US" sz="2200" dirty="0" smtClean="0"/>
              <a:t> pink and white </a:t>
            </a:r>
            <a:r>
              <a:rPr lang="x-none" sz="2200" dirty="0" smtClean="0"/>
              <a:t> </a:t>
            </a:r>
            <a:r>
              <a:rPr lang="x-none" sz="2200" smtClean="0"/>
              <a:t>T-shirt </a:t>
            </a:r>
            <a:r>
              <a:rPr lang="x-none" sz="2200" smtClean="0"/>
              <a:t>with short-sleeve</a:t>
            </a:r>
            <a:r>
              <a:rPr lang="sr-Latn-RS" sz="2200" dirty="0" smtClean="0"/>
              <a:t>s.</a:t>
            </a:r>
            <a:r>
              <a:rPr lang="x-none" sz="2200" smtClean="0"/>
              <a:t> </a:t>
            </a:r>
            <a:endParaRPr lang="x-none" sz="2200" dirty="0" smtClean="0"/>
          </a:p>
          <a:p>
            <a:endParaRPr lang="x-none" sz="2200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x-none" dirty="0" smtClean="0"/>
          </a:p>
          <a:p>
            <a:endParaRPr lang="en-US" dirty="0"/>
          </a:p>
        </p:txBody>
      </p:sp>
      <p:pic>
        <p:nvPicPr>
          <p:cNvPr id="5" name="Content Placeholder 4" descr="t_zenska-majica-brez-rokavov-116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643050"/>
            <a:ext cx="857256" cy="857256"/>
          </a:xfrm>
        </p:spPr>
      </p:pic>
      <p:sp>
        <p:nvSpPr>
          <p:cNvPr id="6" name="Right Arrow 5"/>
          <p:cNvSpPr/>
          <p:nvPr/>
        </p:nvSpPr>
        <p:spPr>
          <a:xfrm>
            <a:off x="4643438" y="2071678"/>
            <a:ext cx="428628" cy="198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nasatex_-_zenske_maj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3071810"/>
            <a:ext cx="879029" cy="101013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643438" y="3643314"/>
            <a:ext cx="428628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43438" y="5357826"/>
            <a:ext cx="428628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lika-majica-pfu-nova-476557x6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5000636"/>
            <a:ext cx="628641" cy="75061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2743200" cy="1247798"/>
          </a:xfrm>
        </p:spPr>
        <p:txBody>
          <a:bodyPr/>
          <a:lstStyle/>
          <a:p>
            <a:r>
              <a:rPr lang="x-none" sz="6600" dirty="0" smtClean="0"/>
              <a:t>Shirt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57158" y="1714488"/>
            <a:ext cx="3429024" cy="4748226"/>
          </a:xfrm>
        </p:spPr>
        <p:txBody>
          <a:bodyPr>
            <a:normAutofit fontScale="70000" lnSpcReduction="20000"/>
          </a:bodyPr>
          <a:lstStyle/>
          <a:p>
            <a:r>
              <a:rPr lang="x-none" sz="2800" dirty="0" smtClean="0"/>
              <a:t>This is a striped </a:t>
            </a:r>
            <a:r>
              <a:rPr lang="en-US" sz="2800" dirty="0" smtClean="0"/>
              <a:t>purple shirt</a:t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 smtClean="0"/>
              <a:t>long-sleeve</a:t>
            </a:r>
            <a:r>
              <a:rPr lang="sr-Latn-RS" sz="2800" dirty="0" smtClean="0"/>
              <a:t>s</a:t>
            </a:r>
            <a:r>
              <a:rPr lang="en-US" sz="2800" dirty="0" smtClean="0"/>
              <a:t>. </a:t>
            </a:r>
            <a:r>
              <a:rPr lang="x-none" sz="2800" dirty="0" smtClean="0"/>
              <a:t/>
            </a:r>
            <a:br>
              <a:rPr lang="x-none" sz="2800" dirty="0" smtClean="0"/>
            </a:br>
            <a:r>
              <a:rPr lang="x-none" sz="2800" dirty="0" smtClean="0"/>
              <a:t/>
            </a:r>
            <a:br>
              <a:rPr lang="x-none" sz="2800" dirty="0" smtClean="0"/>
            </a:br>
            <a:r>
              <a:rPr lang="x-none" sz="2800" dirty="0" smtClean="0"/>
              <a:t/>
            </a:r>
            <a:br>
              <a:rPr lang="x-none" sz="2800" dirty="0" smtClean="0"/>
            </a:br>
            <a:r>
              <a:rPr lang="x-none" sz="2800" dirty="0" smtClean="0"/>
              <a:t/>
            </a:r>
            <a:br>
              <a:rPr lang="x-none" sz="2800" dirty="0" smtClean="0"/>
            </a:br>
            <a:endParaRPr lang="x-none" sz="2800" dirty="0" smtClean="0"/>
          </a:p>
          <a:p>
            <a:r>
              <a:rPr lang="x-none" sz="2800" dirty="0" smtClean="0"/>
              <a:t>This is a checked </a:t>
            </a:r>
            <a:r>
              <a:rPr lang="en-US" sz="2800" dirty="0" smtClean="0"/>
              <a:t>black </a:t>
            </a:r>
            <a:r>
              <a:rPr lang="sr-Latn-RS" sz="2800" dirty="0" smtClean="0"/>
              <a:t> and white </a:t>
            </a:r>
            <a:r>
              <a:rPr lang="x-none" sz="2800" smtClean="0"/>
              <a:t>shirt </a:t>
            </a:r>
            <a:r>
              <a:rPr lang="x-none" sz="2800" smtClean="0"/>
              <a:t>with </a:t>
            </a:r>
            <a:r>
              <a:rPr lang="x-none" sz="2800" smtClean="0"/>
              <a:t>short-sleeve</a:t>
            </a:r>
            <a:r>
              <a:rPr lang="sr-Latn-RS" sz="2800" dirty="0" smtClean="0"/>
              <a:t>s</a:t>
            </a:r>
            <a:r>
              <a:rPr lang="x-none" sz="2800" smtClean="0"/>
              <a:t>. </a:t>
            </a:r>
            <a:endParaRPr lang="x-none" sz="2800" dirty="0" smtClean="0"/>
          </a:p>
          <a:p>
            <a:endParaRPr lang="x-none" sz="2800" dirty="0" smtClean="0"/>
          </a:p>
          <a:p>
            <a:endParaRPr lang="x-none" sz="2800" dirty="0" smtClean="0"/>
          </a:p>
          <a:p>
            <a:endParaRPr lang="x-none" sz="2800" dirty="0" smtClean="0"/>
          </a:p>
          <a:p>
            <a:endParaRPr lang="x-none" sz="2800" dirty="0" smtClean="0"/>
          </a:p>
          <a:p>
            <a:r>
              <a:rPr lang="x-none" sz="2800" dirty="0" smtClean="0"/>
              <a:t>This is a  checked</a:t>
            </a:r>
            <a:r>
              <a:rPr lang="en-US" sz="2800" dirty="0" smtClean="0"/>
              <a:t> blue </a:t>
            </a:r>
            <a:r>
              <a:rPr lang="sr-Latn-RS" sz="2800" dirty="0" smtClean="0"/>
              <a:t>and white </a:t>
            </a:r>
            <a:r>
              <a:rPr lang="x-none" sz="2800" smtClean="0"/>
              <a:t>shirt with long-sleeve</a:t>
            </a:r>
            <a:r>
              <a:rPr lang="sr-Latn-RS" sz="2800" dirty="0" smtClean="0"/>
              <a:t>s</a:t>
            </a:r>
            <a:r>
              <a:rPr lang="x-none" sz="2800" smtClean="0"/>
              <a:t>.  </a:t>
            </a:r>
            <a:endParaRPr lang="x-none" sz="2800" dirty="0" smtClean="0"/>
          </a:p>
          <a:p>
            <a:endParaRPr lang="x-none" dirty="0" smtClean="0"/>
          </a:p>
          <a:p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endParaRPr lang="x-none" dirty="0" smtClean="0"/>
          </a:p>
        </p:txBody>
      </p:sp>
      <p:pic>
        <p:nvPicPr>
          <p:cNvPr id="5" name="Content Placeholder 4" descr="53555_-enska--ko-ulja-malenzana-8977_1000x10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43636" y="1643050"/>
            <a:ext cx="1000132" cy="1000132"/>
          </a:xfrm>
        </p:spPr>
      </p:pic>
      <p:sp>
        <p:nvSpPr>
          <p:cNvPr id="6" name="Right Arrow 5"/>
          <p:cNvSpPr/>
          <p:nvPr/>
        </p:nvSpPr>
        <p:spPr>
          <a:xfrm>
            <a:off x="4643438" y="2071678"/>
            <a:ext cx="500066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061256 Exterra Kosul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2928934"/>
            <a:ext cx="1071546" cy="107154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643438" y="3429000"/>
            <a:ext cx="500066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egend_4181_7298_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1000132" cy="1000132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643438" y="4643446"/>
            <a:ext cx="571504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6000" dirty="0" smtClean="0"/>
              <a:t>Trousers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2910" y="1714488"/>
            <a:ext cx="3143272" cy="4572000"/>
          </a:xfrm>
        </p:spPr>
        <p:txBody>
          <a:bodyPr/>
          <a:lstStyle/>
          <a:p>
            <a:r>
              <a:rPr lang="x-none" dirty="0" smtClean="0"/>
              <a:t> </a:t>
            </a:r>
          </a:p>
          <a:p>
            <a:r>
              <a:rPr lang="x-none" sz="2200" smtClean="0"/>
              <a:t>Th</a:t>
            </a:r>
            <a:r>
              <a:rPr lang="sr-Latn-RS" sz="2200" dirty="0" smtClean="0"/>
              <a:t>e</a:t>
            </a:r>
            <a:r>
              <a:rPr lang="x-none" sz="2200" smtClean="0"/>
              <a:t>s</a:t>
            </a:r>
            <a:r>
              <a:rPr lang="sr-Latn-RS" sz="2200" dirty="0" smtClean="0"/>
              <a:t>e</a:t>
            </a:r>
            <a:r>
              <a:rPr lang="x-none" sz="2200" smtClean="0"/>
              <a:t> </a:t>
            </a:r>
            <a:r>
              <a:rPr lang="sr-Latn-RS" sz="2200" dirty="0" smtClean="0"/>
              <a:t>are </a:t>
            </a:r>
            <a:r>
              <a:rPr lang="en-US" sz="2200" dirty="0" smtClean="0"/>
              <a:t> </a:t>
            </a:r>
            <a:r>
              <a:rPr lang="x-none" sz="2200" dirty="0" smtClean="0"/>
              <a:t>tight  polka </a:t>
            </a:r>
            <a:br>
              <a:rPr lang="x-none" sz="2200" dirty="0" smtClean="0"/>
            </a:br>
            <a:r>
              <a:rPr lang="x-none" sz="2200" dirty="0" smtClean="0"/>
              <a:t>dot</a:t>
            </a:r>
            <a:r>
              <a:rPr lang="en-US" sz="2200" dirty="0" smtClean="0"/>
              <a:t> blue </a:t>
            </a:r>
            <a:r>
              <a:rPr lang="x-none" sz="2200" dirty="0" smtClean="0"/>
              <a:t> trousers. </a:t>
            </a:r>
            <a:br>
              <a:rPr lang="x-none" sz="2200" dirty="0" smtClean="0"/>
            </a:br>
            <a:r>
              <a:rPr lang="x-none" sz="2200" dirty="0" smtClean="0"/>
              <a:t/>
            </a:r>
            <a:br>
              <a:rPr lang="x-none" sz="2200" dirty="0" smtClean="0"/>
            </a:br>
            <a:r>
              <a:rPr lang="x-none" sz="2200" dirty="0" smtClean="0"/>
              <a:t/>
            </a:r>
            <a:br>
              <a:rPr lang="x-none" sz="2200" dirty="0" smtClean="0"/>
            </a:br>
            <a:r>
              <a:rPr lang="x-none" sz="2200" dirty="0" smtClean="0"/>
              <a:t/>
            </a:r>
            <a:br>
              <a:rPr lang="x-none" sz="2200" dirty="0" smtClean="0"/>
            </a:br>
            <a:r>
              <a:rPr lang="x-none" sz="2200" smtClean="0"/>
              <a:t/>
            </a:r>
            <a:br>
              <a:rPr lang="x-none" sz="2200" smtClean="0"/>
            </a:br>
            <a:r>
              <a:rPr lang="x-none" sz="2200" smtClean="0"/>
              <a:t>Th</a:t>
            </a:r>
            <a:r>
              <a:rPr lang="sr-Latn-RS" sz="2200" dirty="0" smtClean="0"/>
              <a:t>ese</a:t>
            </a:r>
            <a:r>
              <a:rPr lang="x-none" sz="2200" smtClean="0"/>
              <a:t> </a:t>
            </a:r>
            <a:r>
              <a:rPr lang="sr-Latn-RS" sz="2200" dirty="0" smtClean="0"/>
              <a:t>are</a:t>
            </a:r>
            <a:r>
              <a:rPr lang="en-US" sz="2200" dirty="0" smtClean="0"/>
              <a:t> </a:t>
            </a:r>
            <a:r>
              <a:rPr lang="en-US" sz="2200" dirty="0" smtClean="0"/>
              <a:t>tight </a:t>
            </a:r>
            <a:r>
              <a:rPr lang="x-none" sz="2200" dirty="0" smtClean="0"/>
              <a:t> </a:t>
            </a:r>
            <a:r>
              <a:rPr lang="x-none" sz="2200" smtClean="0"/>
              <a:t>pink</a:t>
            </a:r>
            <a:r>
              <a:rPr lang="x-none" sz="2200" smtClean="0"/>
              <a:t>,</a:t>
            </a:r>
            <a:r>
              <a:rPr lang="sr-Latn-RS" sz="2200" dirty="0" smtClean="0"/>
              <a:t> </a:t>
            </a:r>
            <a:r>
              <a:rPr lang="x-none" sz="2200" smtClean="0"/>
              <a:t>orange,</a:t>
            </a:r>
            <a:r>
              <a:rPr lang="sr-Latn-RS" sz="2200" dirty="0" smtClean="0"/>
              <a:t> </a:t>
            </a:r>
            <a:r>
              <a:rPr lang="x-none" sz="2200" smtClean="0"/>
              <a:t>yel</a:t>
            </a:r>
            <a:r>
              <a:rPr lang="en-US" sz="2200" dirty="0" smtClean="0"/>
              <a:t>low and green </a:t>
            </a:r>
            <a:br>
              <a:rPr lang="en-US" sz="2200" dirty="0" smtClean="0"/>
            </a:br>
            <a:r>
              <a:rPr lang="en-US" sz="2200" dirty="0" smtClean="0"/>
              <a:t> trousers. </a:t>
            </a:r>
            <a:r>
              <a:rPr lang="x-none" sz="1800" dirty="0" smtClean="0"/>
              <a:t/>
            </a:r>
            <a:br>
              <a:rPr lang="x-none" sz="1800" dirty="0" smtClean="0"/>
            </a:br>
            <a:endParaRPr lang="en-US" sz="1800" dirty="0"/>
          </a:p>
        </p:txBody>
      </p:sp>
      <p:pic>
        <p:nvPicPr>
          <p:cNvPr id="5" name="Content Placeholder 4" descr="40496077-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1643050"/>
            <a:ext cx="1785950" cy="2178694"/>
          </a:xfrm>
        </p:spPr>
      </p:pic>
      <p:sp>
        <p:nvSpPr>
          <p:cNvPr id="6" name="Right Arrow 5"/>
          <p:cNvSpPr/>
          <p:nvPr/>
        </p:nvSpPr>
        <p:spPr>
          <a:xfrm>
            <a:off x="4000496" y="2143116"/>
            <a:ext cx="785818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00496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antalone-1337698515-1654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4143380"/>
            <a:ext cx="2643176" cy="141850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JEANS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100382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/>
              <a:t>Th</a:t>
            </a:r>
            <a:r>
              <a:rPr lang="sr-Latn-RS" sz="2800" dirty="0" smtClean="0"/>
              <a:t>ese</a:t>
            </a:r>
            <a:r>
              <a:rPr lang="en-US" sz="2800" dirty="0" smtClean="0"/>
              <a:t> </a:t>
            </a:r>
            <a:r>
              <a:rPr lang="sr-Latn-RS" sz="2800" dirty="0" smtClean="0"/>
              <a:t>are</a:t>
            </a:r>
            <a:r>
              <a:rPr lang="en-US" sz="2800" dirty="0" smtClean="0"/>
              <a:t> </a:t>
            </a:r>
            <a:r>
              <a:rPr lang="en-US" sz="2800" dirty="0" smtClean="0"/>
              <a:t>tight </a:t>
            </a:r>
            <a:br>
              <a:rPr lang="en-US" sz="2800" dirty="0" smtClean="0"/>
            </a:br>
            <a:r>
              <a:rPr lang="en-US" sz="2800" dirty="0" smtClean="0"/>
              <a:t>denim blue  jeans.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sr-Latn-RS" sz="2800" dirty="0" smtClean="0"/>
              <a:t>These are</a:t>
            </a:r>
            <a:r>
              <a:rPr lang="en-US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tight</a:t>
            </a:r>
            <a:r>
              <a:rPr lang="sr-Latn-RS" sz="2800" dirty="0" smtClean="0"/>
              <a:t> </a:t>
            </a:r>
            <a:r>
              <a:rPr lang="en-US" sz="2800" dirty="0" smtClean="0"/>
              <a:t>light </a:t>
            </a:r>
            <a:r>
              <a:rPr lang="en-US" sz="2800" dirty="0" smtClean="0"/>
              <a:t>blue  jeans.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</p:txBody>
      </p:sp>
      <p:pic>
        <p:nvPicPr>
          <p:cNvPr id="5" name="Content Placeholder 4" descr="6961274356594L243X4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571612"/>
            <a:ext cx="1143008" cy="1976382"/>
          </a:xfrm>
        </p:spPr>
      </p:pic>
      <p:sp>
        <p:nvSpPr>
          <p:cNvPr id="6" name="Right Arrow 5"/>
          <p:cNvSpPr/>
          <p:nvPr/>
        </p:nvSpPr>
        <p:spPr>
          <a:xfrm>
            <a:off x="3143240" y="1928802"/>
            <a:ext cx="571504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3857628"/>
            <a:ext cx="2143125" cy="21431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143240" y="3571876"/>
            <a:ext cx="642942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Dress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This is a loose,  </a:t>
            </a:r>
            <a:br>
              <a:rPr lang="en-US" sz="2800" dirty="0" smtClean="0"/>
            </a:br>
            <a:r>
              <a:rPr lang="en-US" sz="2800" dirty="0" smtClean="0"/>
              <a:t>checked</a:t>
            </a:r>
            <a:r>
              <a:rPr lang="en-US" sz="2800" dirty="0" smtClean="0"/>
              <a:t>,</a:t>
            </a:r>
            <a:r>
              <a:rPr lang="sr-Latn-RS" sz="2800" dirty="0" smtClean="0"/>
              <a:t> </a:t>
            </a:r>
            <a:r>
              <a:rPr lang="en-US" sz="2800" dirty="0" smtClean="0"/>
              <a:t>pink  </a:t>
            </a:r>
            <a:r>
              <a:rPr lang="en-US" sz="2800" dirty="0" smtClean="0"/>
              <a:t>dress.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sr-Latn-R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This is a plain tight green  dress.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5" name="Content Placeholder 4" descr="76421_am-15-442_1000x10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29322" y="1643050"/>
            <a:ext cx="1319202" cy="1319202"/>
          </a:xfrm>
        </p:spPr>
      </p:pic>
      <p:sp>
        <p:nvSpPr>
          <p:cNvPr id="6" name="Right Arrow 5"/>
          <p:cNvSpPr/>
          <p:nvPr/>
        </p:nvSpPr>
        <p:spPr>
          <a:xfrm>
            <a:off x="4357686" y="2071678"/>
            <a:ext cx="714380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357686" y="3929066"/>
            <a:ext cx="78581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ew Yorker1 9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429000"/>
            <a:ext cx="1409698" cy="151989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Skirts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is a short,</a:t>
            </a:r>
            <a:br>
              <a:rPr lang="en-US" sz="2800" dirty="0" smtClean="0"/>
            </a:br>
            <a:r>
              <a:rPr lang="en-US" sz="2800" dirty="0" smtClean="0"/>
              <a:t>tight denim </a:t>
            </a:r>
            <a:br>
              <a:rPr lang="en-US" sz="2800" dirty="0" smtClean="0"/>
            </a:br>
            <a:r>
              <a:rPr lang="en-US" sz="2800" dirty="0" smtClean="0"/>
              <a:t>skirt. </a:t>
            </a:r>
            <a:endParaRPr lang="en-US" sz="2800" dirty="0"/>
          </a:p>
        </p:txBody>
      </p:sp>
      <p:pic>
        <p:nvPicPr>
          <p:cNvPr id="6" name="Content Placeholder 5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500174"/>
            <a:ext cx="4513298" cy="4513298"/>
          </a:xfrm>
        </p:spPr>
      </p:pic>
      <p:sp>
        <p:nvSpPr>
          <p:cNvPr id="5" name="Right Arrow 4"/>
          <p:cNvSpPr/>
          <p:nvPr/>
        </p:nvSpPr>
        <p:spPr>
          <a:xfrm>
            <a:off x="2500298" y="3357562"/>
            <a:ext cx="857256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Shorts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Th</a:t>
            </a:r>
            <a:r>
              <a:rPr lang="sr-Latn-RS" sz="2400" dirty="0" smtClean="0"/>
              <a:t>ese </a:t>
            </a:r>
            <a:r>
              <a:rPr lang="en-US" sz="2400" dirty="0" smtClean="0"/>
              <a:t>a</a:t>
            </a:r>
            <a:r>
              <a:rPr lang="sr-Latn-RS" sz="2400" dirty="0" smtClean="0"/>
              <a:t>re</a:t>
            </a:r>
            <a:r>
              <a:rPr lang="en-US" sz="2400" dirty="0" smtClean="0"/>
              <a:t> </a:t>
            </a:r>
            <a:r>
              <a:rPr lang="en-US" sz="2400" dirty="0" smtClean="0"/>
              <a:t>tight orange</a:t>
            </a:r>
            <a:r>
              <a:rPr lang="en-US" sz="2400" dirty="0" smtClean="0"/>
              <a:t>,</a:t>
            </a:r>
            <a:r>
              <a:rPr lang="sr-Latn-RS" sz="2400" dirty="0" smtClean="0"/>
              <a:t> </a:t>
            </a:r>
            <a:r>
              <a:rPr lang="en-US" sz="2400" dirty="0" smtClean="0"/>
              <a:t>pink </a:t>
            </a:r>
            <a:r>
              <a:rPr lang="en-US" sz="2400" dirty="0" smtClean="0"/>
              <a:t>and </a:t>
            </a:r>
            <a:br>
              <a:rPr lang="en-US" sz="2400" dirty="0" smtClean="0"/>
            </a:br>
            <a:r>
              <a:rPr lang="en-US" sz="2400" dirty="0" smtClean="0"/>
              <a:t>yellow </a:t>
            </a:r>
            <a:r>
              <a:rPr lang="sr-Latn-RS" sz="2400" dirty="0" smtClean="0"/>
              <a:t> </a:t>
            </a:r>
            <a:r>
              <a:rPr lang="en-US" sz="2400" dirty="0" smtClean="0"/>
              <a:t>shorts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Th</a:t>
            </a:r>
            <a:r>
              <a:rPr lang="sr-Latn-RS" sz="2400" dirty="0" smtClean="0"/>
              <a:t>ese </a:t>
            </a:r>
            <a:r>
              <a:rPr lang="en-US" sz="2400" dirty="0" smtClean="0"/>
              <a:t> a</a:t>
            </a:r>
            <a:r>
              <a:rPr lang="sr-Latn-RS" sz="2400" dirty="0" smtClean="0"/>
              <a:t>re </a:t>
            </a:r>
            <a:r>
              <a:rPr lang="en-US" sz="2400" dirty="0" smtClean="0"/>
              <a:t>striped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/>
              <a:t>tight</a:t>
            </a:r>
            <a:r>
              <a:rPr lang="en-US" sz="2400" dirty="0" smtClean="0"/>
              <a:t>,</a:t>
            </a:r>
            <a:r>
              <a:rPr lang="sr-Latn-RS" sz="2400" dirty="0" smtClean="0"/>
              <a:t> </a:t>
            </a:r>
            <a:r>
              <a:rPr lang="en-US" sz="2400" dirty="0" smtClean="0"/>
              <a:t>red</a:t>
            </a:r>
            <a:r>
              <a:rPr lang="sr-Latn-RS" sz="2400" dirty="0" smtClean="0"/>
              <a:t> </a:t>
            </a:r>
            <a:r>
              <a:rPr lang="en-US" sz="2400" dirty="0" smtClean="0"/>
              <a:t>short</a:t>
            </a:r>
            <a:r>
              <a:rPr lang="sr-Latn-RS" sz="2400" dirty="0" smtClean="0"/>
              <a:t>s</a:t>
            </a:r>
            <a:r>
              <a:rPr lang="en-US" sz="2400" dirty="0" smtClean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 descr="summers-shorts-fishbon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643050"/>
            <a:ext cx="3071834" cy="2015891"/>
          </a:xfrm>
        </p:spPr>
      </p:pic>
      <p:sp>
        <p:nvSpPr>
          <p:cNvPr id="6" name="Right Arrow 5"/>
          <p:cNvSpPr/>
          <p:nvPr/>
        </p:nvSpPr>
        <p:spPr>
          <a:xfrm>
            <a:off x="3428992" y="2143116"/>
            <a:ext cx="857256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3786190"/>
            <a:ext cx="2143125" cy="21431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500430" y="4286256"/>
            <a:ext cx="928694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Jacket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2910" y="1643050"/>
            <a:ext cx="27432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is a tight  black,</a:t>
            </a:r>
            <a:br>
              <a:rPr lang="en-US" sz="2400" dirty="0" smtClean="0"/>
            </a:br>
            <a:r>
              <a:rPr lang="en-US" sz="2400" dirty="0" smtClean="0"/>
              <a:t>leather, </a:t>
            </a:r>
            <a:r>
              <a:rPr lang="sr-Latn-RS" sz="2400" dirty="0" smtClean="0"/>
              <a:t> </a:t>
            </a:r>
            <a:r>
              <a:rPr lang="en-US" sz="2400" dirty="0" smtClean="0"/>
              <a:t>jacket</a:t>
            </a:r>
            <a:r>
              <a:rPr lang="en-US" sz="2400" dirty="0" smtClean="0"/>
              <a:t>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sr-Latn-R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This is a tight </a:t>
            </a:r>
            <a:br>
              <a:rPr lang="en-US" sz="2400" dirty="0" smtClean="0"/>
            </a:br>
            <a:r>
              <a:rPr lang="en-US" sz="2400" dirty="0" smtClean="0"/>
              <a:t>yellow, </a:t>
            </a:r>
            <a:r>
              <a:rPr lang="en-US" sz="2400" dirty="0" smtClean="0"/>
              <a:t>leather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jacket.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 descr="download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643050"/>
            <a:ext cx="2133600" cy="2133600"/>
          </a:xfrm>
        </p:spPr>
      </p:pic>
      <p:sp>
        <p:nvSpPr>
          <p:cNvPr id="6" name="Right Arrow 5"/>
          <p:cNvSpPr/>
          <p:nvPr/>
        </p:nvSpPr>
        <p:spPr>
          <a:xfrm>
            <a:off x="3643306" y="2214554"/>
            <a:ext cx="857256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643306" y="4357694"/>
            <a:ext cx="857256" cy="413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786190"/>
            <a:ext cx="1838325" cy="248602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137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CLOTHES  Miljana Đorđević VII 1 November, 2013</vt:lpstr>
      <vt:lpstr>T-shirts</vt:lpstr>
      <vt:lpstr>Shirt</vt:lpstr>
      <vt:lpstr>Trousers</vt:lpstr>
      <vt:lpstr>JEANS</vt:lpstr>
      <vt:lpstr>Dress</vt:lpstr>
      <vt:lpstr>Skirts</vt:lpstr>
      <vt:lpstr>Shorts</vt:lpstr>
      <vt:lpstr>Jacket</vt:lpstr>
      <vt:lpstr>Trainers</vt:lpstr>
      <vt:lpstr>High-heeled  shoes</vt:lpstr>
      <vt:lpstr>Flat shoes</vt:lpstr>
      <vt:lpstr>Boots</vt:lpstr>
      <vt:lpstr>Ema is wearing a striped jacket, a yellow T-shirt, polka dot blue shorts ,red socks and yellow trainers but yesterday she was wearing  an orange track suit, a white T-shirt, blue and white shorts, red socks and yellow trainers.  </vt:lpstr>
      <vt:lpstr>       Miley is wearing black, silk trousers and a T-shirt. She is wearing a black and blue trainers.  Elena is wearing a long black and white  dress with short-sleeves. She is wearing a black and white boots.  </vt:lpstr>
      <vt:lpstr>THE END.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CLOTHES</dc:title>
  <dc:creator>Korisnik</dc:creator>
  <cp:lastModifiedBy>Corporate Edition</cp:lastModifiedBy>
  <cp:revision>34</cp:revision>
  <dcterms:created xsi:type="dcterms:W3CDTF">2013-10-26T15:31:04Z</dcterms:created>
  <dcterms:modified xsi:type="dcterms:W3CDTF">2013-11-06T09:58:37Z</dcterms:modified>
</cp:coreProperties>
</file>