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0" r:id="rId2"/>
    <p:sldId id="261" r:id="rId3"/>
    <p:sldId id="257" r:id="rId4"/>
    <p:sldId id="262" r:id="rId5"/>
    <p:sldId id="258" r:id="rId6"/>
    <p:sldId id="259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09" autoAdjust="0"/>
  </p:normalViewPr>
  <p:slideViewPr>
    <p:cSldViewPr>
      <p:cViewPr varScale="1">
        <p:scale>
          <a:sx n="66" d="100"/>
          <a:sy n="66" d="100"/>
        </p:scale>
        <p:origin x="-142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2E08C-1245-4E04-A3E1-3CB6967AB2B5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6C71D-A6A7-4F42-8216-00D0937925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Č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6C71D-A6A7-4F42-8216-00D0937925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BF82-B31E-4264-9BC7-A2E09E848333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9F512A-E007-4957-A7E0-5053E0C91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BF82-B31E-4264-9BC7-A2E09E848333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12A-E007-4957-A7E0-5053E0C91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BF82-B31E-4264-9BC7-A2E09E848333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12A-E007-4957-A7E0-5053E0C91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95BF82-B31E-4264-9BC7-A2E09E848333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19F512A-E007-4957-A7E0-5053E0C91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BF82-B31E-4264-9BC7-A2E09E848333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12A-E007-4957-A7E0-5053E0C91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BF82-B31E-4264-9BC7-A2E09E848333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12A-E007-4957-A7E0-5053E0C91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12A-E007-4957-A7E0-5053E0C91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BF82-B31E-4264-9BC7-A2E09E848333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BF82-B31E-4264-9BC7-A2E09E848333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12A-E007-4957-A7E0-5053E0C91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BF82-B31E-4264-9BC7-A2E09E848333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12A-E007-4957-A7E0-5053E0C91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95BF82-B31E-4264-9BC7-A2E09E848333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9F512A-E007-4957-A7E0-5053E0C91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BF82-B31E-4264-9BC7-A2E09E848333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9F512A-E007-4957-A7E0-5053E0C91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C95BF82-B31E-4264-9BC7-A2E09E848333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19F512A-E007-4957-A7E0-5053E0C91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4857760"/>
            <a:ext cx="8305800" cy="1143000"/>
          </a:xfrm>
        </p:spPr>
        <p:txBody>
          <a:bodyPr/>
          <a:lstStyle/>
          <a:p>
            <a:r>
              <a:rPr lang="sr-Latn-R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Nataša Stojanović, VI 1</a:t>
            </a:r>
          </a:p>
          <a:p>
            <a:r>
              <a:rPr lang="sr-Latn-R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October, 2013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smtClean="0">
                <a:solidFill>
                  <a:schemeClr val="accent1">
                    <a:lumMod val="50000"/>
                  </a:schemeClr>
                </a:solidFill>
                <a:latin typeface="Old English Text MT" pitchFamily="66" charset="0"/>
              </a:rPr>
              <a:t>My   town </a:t>
            </a:r>
            <a:endParaRPr lang="en-US" sz="9600" dirty="0">
              <a:solidFill>
                <a:schemeClr val="accent1">
                  <a:lumMod val="50000"/>
                </a:schemeClr>
              </a:solidFill>
              <a:latin typeface="Old English Text MT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sz="4400" b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Old English Text MT" pitchFamily="66" charset="0"/>
                <a:ea typeface="+mj-ea"/>
                <a:cs typeface="+mj-cs"/>
              </a:rPr>
              <a:t>River Ibar</a:t>
            </a:r>
            <a:endParaRPr lang="en-US" sz="4400" b="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1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Old English Text MT" pitchFamily="66" charset="0"/>
              <a:ea typeface="+mj-ea"/>
              <a:cs typeface="+mj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5400" dirty="0" smtClean="0">
                <a:solidFill>
                  <a:schemeClr val="accent1">
                    <a:lumMod val="50000"/>
                  </a:schemeClr>
                </a:solidFill>
                <a:latin typeface="Old English Text MT" pitchFamily="66" charset="0"/>
              </a:rPr>
              <a:t>Kraljevo in pictures</a:t>
            </a:r>
            <a:endParaRPr lang="en-US" sz="5400" dirty="0" err="1" smtClean="0">
              <a:solidFill>
                <a:schemeClr val="accent1">
                  <a:lumMod val="50000"/>
                </a:schemeClr>
              </a:solidFill>
              <a:latin typeface="Old English Text MT" pitchFamily="66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>
          <a:xfrm>
            <a:off x="4214810" y="1399593"/>
            <a:ext cx="4929190" cy="762000"/>
          </a:xfrm>
        </p:spPr>
        <p:txBody>
          <a:bodyPr/>
          <a:lstStyle/>
          <a:p>
            <a:r>
              <a:rPr lang="sr-Latn-RS" sz="4400" b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Old English Text MT" pitchFamily="66" charset="0"/>
                <a:ea typeface="+mj-ea"/>
                <a:cs typeface="+mj-cs"/>
              </a:rPr>
              <a:t>Omladinska Street</a:t>
            </a:r>
            <a:endParaRPr lang="en-US" sz="4400" b="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1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Old English Text MT" pitchFamily="66" charset="0"/>
              <a:ea typeface="+mj-ea"/>
              <a:cs typeface="+mj-cs"/>
            </a:endParaRPr>
          </a:p>
        </p:txBody>
      </p:sp>
      <p:pic>
        <p:nvPicPr>
          <p:cNvPr id="8" name="Content Placeholder 7" descr="Ibar-Zeneva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7700" y="2786856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Content Placeholder 10" descr="IMG_0991_Omladinsk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40288" y="2786856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28596" y="1714488"/>
            <a:ext cx="4040188" cy="1457903"/>
          </a:xfrm>
        </p:spPr>
        <p:txBody>
          <a:bodyPr/>
          <a:lstStyle/>
          <a:p>
            <a:r>
              <a:rPr lang="sr-Latn-RS" sz="4400" b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Old English Text MT" pitchFamily="66" charset="0"/>
                <a:ea typeface="+mj-ea"/>
                <a:cs typeface="+mj-cs"/>
              </a:rPr>
              <a:t>Memorial park “14</a:t>
            </a:r>
            <a:r>
              <a:rPr lang="sr-Latn-RS" sz="2800" b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Old English Text MT" pitchFamily="66" charset="0"/>
                <a:ea typeface="+mj-ea"/>
                <a:cs typeface="+mj-cs"/>
              </a:rPr>
              <a:t>th</a:t>
            </a:r>
            <a:r>
              <a:rPr lang="sr-Latn-RS" sz="4400" b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Old English Text MT" pitchFamily="66" charset="0"/>
                <a:ea typeface="+mj-ea"/>
                <a:cs typeface="+mj-cs"/>
              </a:rPr>
              <a:t> October</a:t>
            </a:r>
            <a:endParaRPr lang="en-US" sz="4400" b="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1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Old English Text MT" pitchFamily="66" charset="0"/>
              <a:ea typeface="+mj-ea"/>
              <a:cs typeface="+mj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5400" dirty="0" smtClean="0">
                <a:solidFill>
                  <a:schemeClr val="accent1">
                    <a:lumMod val="50000"/>
                  </a:schemeClr>
                </a:solidFill>
                <a:latin typeface="Old English Text MT" pitchFamily="66" charset="0"/>
              </a:rPr>
              <a:t>Kraljevo in pictures</a:t>
            </a:r>
            <a:endParaRPr lang="en-US" sz="5400" dirty="0" err="1" smtClean="0">
              <a:solidFill>
                <a:schemeClr val="accent1">
                  <a:lumMod val="50000"/>
                </a:schemeClr>
              </a:solidFill>
              <a:latin typeface="Old English Text MT" pitchFamily="66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>
          <a:xfrm>
            <a:off x="4500562" y="2428868"/>
            <a:ext cx="4643438" cy="762000"/>
          </a:xfrm>
        </p:spPr>
        <p:txBody>
          <a:bodyPr/>
          <a:lstStyle/>
          <a:p>
            <a:endParaRPr lang="en-GB" sz="4400" b="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1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Old English Text MT" pitchFamily="66" charset="0"/>
              <a:ea typeface="+mj-ea"/>
              <a:cs typeface="+mj-cs"/>
            </a:endParaRPr>
          </a:p>
          <a:p>
            <a:endParaRPr lang="en-GB" sz="4400" b="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1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Old English Text MT" pitchFamily="66" charset="0"/>
              <a:ea typeface="+mj-ea"/>
              <a:cs typeface="+mj-cs"/>
            </a:endParaRPr>
          </a:p>
          <a:p>
            <a:r>
              <a:rPr lang="sr-Latn-RS" sz="4400" b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Old English Text MT" pitchFamily="66" charset="0"/>
                <a:ea typeface="+mj-ea"/>
                <a:cs typeface="+mj-cs"/>
              </a:rPr>
              <a:t>View from </a:t>
            </a:r>
            <a:r>
              <a:rPr lang="en-GB" sz="4400" b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Old English Text MT" pitchFamily="66" charset="0"/>
                <a:ea typeface="+mj-ea"/>
                <a:cs typeface="+mj-cs"/>
              </a:rPr>
              <a:t>the mountain </a:t>
            </a:r>
            <a:r>
              <a:rPr lang="sr-Latn-RS" sz="4400" b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Old English Text MT" pitchFamily="66" charset="0"/>
                <a:ea typeface="+mj-ea"/>
                <a:cs typeface="+mj-cs"/>
              </a:rPr>
              <a:t>Stolovi</a:t>
            </a:r>
            <a:endParaRPr lang="en-US" sz="4400" b="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1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Old English Text MT" pitchFamily="66" charset="0"/>
              <a:ea typeface="+mj-ea"/>
              <a:cs typeface="+mj-cs"/>
            </a:endParaRPr>
          </a:p>
        </p:txBody>
      </p:sp>
      <p:pic>
        <p:nvPicPr>
          <p:cNvPr id="9" name="Content Placeholder 8" descr="IMG_488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342900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Content Placeholder 11" descr="kv kao na dlanu sa Stolov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57752" y="342900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kraljev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574514"/>
            <a:ext cx="7216151" cy="4859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43998" cy="1428760"/>
          </a:xfrm>
        </p:spPr>
        <p:txBody>
          <a:bodyPr>
            <a:noAutofit/>
          </a:bodyPr>
          <a:lstStyle/>
          <a:p>
            <a:pPr algn="ctr"/>
            <a:r>
              <a:rPr lang="sr-Latn-RS" sz="5400" dirty="0" smtClean="0">
                <a:solidFill>
                  <a:schemeClr val="accent1">
                    <a:lumMod val="50000"/>
                  </a:schemeClr>
                </a:solidFill>
                <a:latin typeface="Old English Text MT" pitchFamily="66" charset="0"/>
              </a:rPr>
              <a:t>That</a:t>
            </a:r>
            <a:r>
              <a:rPr lang="en-GB" sz="5400" dirty="0" smtClean="0">
                <a:solidFill>
                  <a:schemeClr val="accent1">
                    <a:lumMod val="50000"/>
                  </a:schemeClr>
                </a:solidFill>
                <a:latin typeface="Old English Text MT" pitchFamily="66" charset="0"/>
              </a:rPr>
              <a:t>’ s my town. </a:t>
            </a:r>
            <a:r>
              <a:rPr lang="en-GB" sz="5400" dirty="0" smtClean="0">
                <a:solidFill>
                  <a:schemeClr val="accent1">
                    <a:lumMod val="50000"/>
                  </a:schemeClr>
                </a:solidFill>
                <a:latin typeface="Old English Text MT" pitchFamily="66" charset="0"/>
              </a:rPr>
              <a:t/>
            </a:r>
            <a:br>
              <a:rPr lang="en-GB" sz="5400" dirty="0" smtClean="0">
                <a:solidFill>
                  <a:schemeClr val="accent1">
                    <a:lumMod val="50000"/>
                  </a:schemeClr>
                </a:solidFill>
                <a:latin typeface="Old English Text MT" pitchFamily="66" charset="0"/>
              </a:rPr>
            </a:br>
            <a:r>
              <a:rPr lang="en-GB" sz="5400" dirty="0" smtClean="0">
                <a:solidFill>
                  <a:schemeClr val="accent1">
                    <a:lumMod val="50000"/>
                  </a:schemeClr>
                </a:solidFill>
                <a:latin typeface="Old English Text MT" pitchFamily="66" charset="0"/>
              </a:rPr>
              <a:t>Isn’t </a:t>
            </a:r>
            <a:r>
              <a:rPr lang="en-GB" sz="5400" dirty="0" smtClean="0">
                <a:solidFill>
                  <a:schemeClr val="accent1">
                    <a:lumMod val="50000"/>
                  </a:schemeClr>
                </a:solidFill>
                <a:latin typeface="Old English Text MT" pitchFamily="66" charset="0"/>
              </a:rPr>
              <a:t>it beautiful?</a:t>
            </a:r>
            <a:endParaRPr lang="en-US" sz="5400" dirty="0" smtClean="0">
              <a:solidFill>
                <a:schemeClr val="accent1">
                  <a:lumMod val="50000"/>
                </a:schemeClr>
              </a:solidFill>
              <a:latin typeface="Old English Tex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2643182"/>
            <a:ext cx="8305800" cy="1485242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The name of my town is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Kraljevo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. </a:t>
            </a:r>
            <a:endParaRPr lang="sr-Latn-R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Lucida Handwriting" pitchFamily="66" charset="0"/>
            </a:endParaRPr>
          </a:p>
          <a:p>
            <a:endParaRPr lang="sr-Latn-R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Lucida Handwriting" pitchFamily="66" charset="0"/>
            </a:endParaRPr>
          </a:p>
          <a:p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Kraljevo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is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a big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town. I like my town.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0232" y="928670"/>
            <a:ext cx="5405446" cy="843188"/>
          </a:xfrm>
        </p:spPr>
        <p:txBody>
          <a:bodyPr/>
          <a:lstStyle/>
          <a:p>
            <a:r>
              <a:rPr lang="en-US" sz="9600" dirty="0" smtClean="0">
                <a:solidFill>
                  <a:schemeClr val="accent1">
                    <a:lumMod val="50000"/>
                  </a:schemeClr>
                </a:solidFill>
                <a:latin typeface="Old English Text MT" pitchFamily="66" charset="0"/>
              </a:rPr>
              <a:t>My   town </a:t>
            </a:r>
            <a:endParaRPr lang="en-US" sz="9600" dirty="0">
              <a:solidFill>
                <a:schemeClr val="accent1">
                  <a:lumMod val="50000"/>
                </a:schemeClr>
              </a:solidFill>
              <a:latin typeface="Old English Text MT" pitchFamily="66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643702" y="4643446"/>
          <a:ext cx="1962150" cy="485775"/>
        </p:xfrm>
        <a:graphic>
          <a:graphicData uri="http://schemas.openxmlformats.org/presentationml/2006/ole">
            <p:oleObj spid="_x0000_s16386" name="Package" r:id="rId3" imgW="1962000" imgH="485640" progId="Package">
              <p:embed/>
            </p:oleObj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29000"/>
            <a:ext cx="7429520" cy="3071834"/>
          </a:xfrm>
        </p:spPr>
        <p:txBody>
          <a:bodyPr>
            <a:noAutofit/>
          </a:bodyPr>
          <a:lstStyle/>
          <a:p>
            <a:r>
              <a:rPr lang="sr-Latn-R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Town Centre</a:t>
            </a:r>
            <a:r>
              <a:rPr lang="sr-Latn-R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 </a:t>
            </a:r>
            <a:r>
              <a:rPr lang="sr-Latn-R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 Square with the famous Monument  dedicated to all Serbian victims</a:t>
            </a:r>
          </a:p>
          <a:p>
            <a:pPr>
              <a:buNone/>
            </a:pPr>
            <a:r>
              <a:rPr lang="sr-Latn-R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  in the World War I. </a:t>
            </a:r>
          </a:p>
          <a:p>
            <a:endParaRPr lang="sr-Latn-R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Lucida Handwriting" pitchFamily="66" charset="0"/>
            </a:endParaRPr>
          </a:p>
          <a:p>
            <a:r>
              <a:rPr lang="sr-Latn-R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It is called Milutin</a:t>
            </a:r>
            <a:endPara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5400" dirty="0" err="1" smtClean="0">
                <a:solidFill>
                  <a:schemeClr val="accent1">
                    <a:lumMod val="50000"/>
                  </a:schemeClr>
                </a:solidFill>
                <a:latin typeface="Old English Text MT" pitchFamily="66" charset="0"/>
              </a:rPr>
              <a:t>Kralje</a:t>
            </a:r>
            <a:r>
              <a:rPr lang="sr-Latn-RS" sz="5400" dirty="0" smtClean="0">
                <a:solidFill>
                  <a:schemeClr val="accent1">
                    <a:lumMod val="50000"/>
                  </a:schemeClr>
                </a:solidFill>
                <a:latin typeface="Old English Text MT" pitchFamily="66" charset="0"/>
              </a:rPr>
              <a:t>v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Old English Text MT" pitchFamily="66" charset="0"/>
              </a:rPr>
              <a:t>o 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Old English Text MT" pitchFamily="66" charset="0"/>
            </a:endParaRPr>
          </a:p>
        </p:txBody>
      </p:sp>
      <p:pic>
        <p:nvPicPr>
          <p:cNvPr id="6" name="Picture 3" descr="G:\SLIKE ZA NATU\plan-kv_cela-ma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5072067" cy="2853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G:\SLIKE ZA NATU\slika iz avio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6339" y="4214818"/>
            <a:ext cx="5027661" cy="2400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100638" y="1571612"/>
            <a:ext cx="4043362" cy="8572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r-Latn-R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Lucida Handwriting" pitchFamily="66" charset="0"/>
                <a:ea typeface="+mn-ea"/>
                <a:cs typeface="+mn-cs"/>
              </a:rPr>
              <a:t>Map  of Kraljevo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Lucida Handwriting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Kraljevo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 is in central Serbia on the river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Ibar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.</a:t>
            </a:r>
          </a:p>
          <a:p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Kraljevo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 </a:t>
            </a:r>
            <a:r>
              <a:rPr lang="sr-Latn-R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has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changed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several names. They are: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Ruda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Polja,Janok,Rudopolje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Karanovac,Kraljevo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.</a:t>
            </a:r>
          </a:p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Town’s surface is 1530km2.</a:t>
            </a:r>
          </a:p>
          <a:p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Kraljevo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 and environment of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Kraljevo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 has 124.544 people.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err="1" smtClean="0">
                <a:solidFill>
                  <a:schemeClr val="accent1">
                    <a:lumMod val="50000"/>
                  </a:schemeClr>
                </a:solidFill>
                <a:latin typeface="Old English Text MT" pitchFamily="66" charset="0"/>
              </a:rPr>
              <a:t>Kraljevo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Old English Text MT" pitchFamily="66" charset="0"/>
              </a:rPr>
              <a:t> 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Old English Text MT" pitchFamily="66" charset="0"/>
            </a:endParaRPr>
          </a:p>
        </p:txBody>
      </p:sp>
      <p:pic>
        <p:nvPicPr>
          <p:cNvPr id="15362" name="Picture 2" descr="G:\SLIKE ZA NATU\Kraljevo_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3650" y="4786323"/>
            <a:ext cx="3141688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G:\SLIKE ZA NATU\Spomenik_na_centralnom_gradskom_trgu_u_Kraljev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500198" cy="1342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01080" cy="457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Its name “SRCE </a:t>
            </a:r>
            <a:r>
              <a:rPr lang="sr-Latn-R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Š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UMADIJE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” </a:t>
            </a:r>
          </a:p>
          <a:p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Monaster</a:t>
            </a:r>
            <a:r>
              <a:rPr lang="sr-Latn-R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y</a:t>
            </a:r>
            <a:r>
              <a:rPr lang="sr-Latn-R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 </a:t>
            </a:r>
            <a:r>
              <a:rPr lang="sr-Latn-R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Ž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i</a:t>
            </a:r>
            <a:r>
              <a:rPr lang="sr-Latn-R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č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a</a:t>
            </a:r>
            <a:endPara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Lucida Handwriting" pitchFamily="66" charset="0"/>
            </a:endParaRPr>
          </a:p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Monastery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Studenica</a:t>
            </a:r>
            <a:endPara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Lucida Handwriting" pitchFamily="66" charset="0"/>
            </a:endParaRPr>
          </a:p>
          <a:p>
            <a:r>
              <a:rPr lang="sr-Latn-R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Town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Square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SRPSKIH RATNIKA </a:t>
            </a:r>
          </a:p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Famous Spas :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Vrnja</a:t>
            </a:r>
            <a:r>
              <a:rPr lang="sr-Latn-R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č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ka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,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Mataru</a:t>
            </a:r>
            <a:r>
              <a:rPr lang="sr-Latn-R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š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ka</a:t>
            </a:r>
            <a:r>
              <a:rPr lang="sr-Latn-R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, etc</a:t>
            </a:r>
            <a:endPara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Lucida Handwriting" pitchFamily="66" charset="0"/>
            </a:endParaRPr>
          </a:p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Straight streets</a:t>
            </a:r>
          </a:p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Jolly rafting in June</a:t>
            </a:r>
          </a:p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Old town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Magli</a:t>
            </a:r>
            <a:r>
              <a:rPr lang="sr-Latn-R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č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err="1" smtClean="0">
                <a:solidFill>
                  <a:schemeClr val="accent1">
                    <a:lumMod val="50000"/>
                  </a:schemeClr>
                </a:solidFill>
                <a:latin typeface="Old English Text MT" pitchFamily="66" charset="0"/>
              </a:rPr>
              <a:t>Kraljevo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Old English Text MT" pitchFamily="66" charset="0"/>
              </a:rPr>
              <a:t> is famous about…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Old English Text MT" pitchFamily="66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01080" cy="457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Monastery </a:t>
            </a:r>
            <a:r>
              <a:rPr lang="sr-Latn-R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Ž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i</a:t>
            </a:r>
            <a:r>
              <a:rPr lang="sr-Latn-R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č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a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is a very big </a:t>
            </a:r>
            <a:r>
              <a:rPr lang="sr-Latn-R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monastery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near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Kraljevo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.</a:t>
            </a:r>
          </a:p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Monastery </a:t>
            </a:r>
            <a:r>
              <a:rPr lang="sr-Latn-R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Ž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i</a:t>
            </a:r>
            <a:r>
              <a:rPr lang="sr-Latn-R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č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a </a:t>
            </a:r>
            <a:r>
              <a:rPr lang="sr-Latn-R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was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built in XIII century.</a:t>
            </a:r>
          </a:p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Stefan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Prvoven</a:t>
            </a:r>
            <a:r>
              <a:rPr lang="sr-Latn-R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č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ani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 built </a:t>
            </a:r>
            <a:r>
              <a:rPr lang="sr-Latn-R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 this monastery</a:t>
            </a:r>
            <a:endPara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Lucida Handwriting" pitchFamily="66" charset="0"/>
            </a:endParaRPr>
          </a:p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Seven Serbian kings were crowned in this monastery.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686568" cy="12192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Old English Text MT" pitchFamily="66" charset="0"/>
              </a:rPr>
              <a:t>Monastery </a:t>
            </a:r>
            <a:r>
              <a:rPr lang="sr-Latn-RS" sz="5400" dirty="0" smtClean="0">
                <a:solidFill>
                  <a:schemeClr val="accent1">
                    <a:lumMod val="50000"/>
                  </a:schemeClr>
                </a:solidFill>
                <a:latin typeface="Old English Text MT" pitchFamily="66" charset="0"/>
              </a:rPr>
              <a:t>Ž</a:t>
            </a:r>
            <a:r>
              <a:rPr lang="en-US" sz="5400" dirty="0" err="1" smtClean="0">
                <a:solidFill>
                  <a:schemeClr val="accent1">
                    <a:lumMod val="50000"/>
                  </a:schemeClr>
                </a:solidFill>
                <a:latin typeface="Old English Text MT" pitchFamily="66" charset="0"/>
              </a:rPr>
              <a:t>i</a:t>
            </a:r>
            <a:r>
              <a:rPr lang="sr-Latn-RS" sz="5400" dirty="0" smtClean="0">
                <a:solidFill>
                  <a:schemeClr val="accent1">
                    <a:lumMod val="50000"/>
                  </a:schemeClr>
                </a:solidFill>
                <a:latin typeface="Old English Text MT" pitchFamily="66" charset="0"/>
              </a:rPr>
              <a:t>č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Old English Text MT" pitchFamily="66" charset="0"/>
              </a:rPr>
              <a:t>a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Old English Text MT" pitchFamily="66" charset="0"/>
            </a:endParaRPr>
          </a:p>
        </p:txBody>
      </p:sp>
      <p:pic>
        <p:nvPicPr>
          <p:cNvPr id="5" name="Picture 4" descr="3105654.jpg"/>
          <p:cNvPicPr>
            <a:picLocks noChangeAspect="1"/>
          </p:cNvPicPr>
          <p:nvPr/>
        </p:nvPicPr>
        <p:blipFill>
          <a:blip r:embed="rId2" cstate="print">
            <a:lum bright="-3000" contrast="-1000"/>
          </a:blip>
          <a:stretch>
            <a:fillRect/>
          </a:stretch>
        </p:blipFill>
        <p:spPr>
          <a:xfrm>
            <a:off x="6325517" y="357166"/>
            <a:ext cx="2532763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Z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4857760"/>
            <a:ext cx="2619375" cy="171928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sz="4400" b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Old English Text MT" pitchFamily="66" charset="0"/>
                <a:ea typeface="+mj-ea"/>
                <a:cs typeface="+mj-cs"/>
              </a:rPr>
              <a:t>Coat of arms</a:t>
            </a:r>
            <a:endParaRPr lang="en-US" sz="4400" b="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1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Old English Text MT" pitchFamily="66" charset="0"/>
              <a:ea typeface="+mj-ea"/>
              <a:cs typeface="+mj-cs"/>
            </a:endParaRPr>
          </a:p>
        </p:txBody>
      </p:sp>
      <p:pic>
        <p:nvPicPr>
          <p:cNvPr id="7" name="Content Placeholder 6" descr="Coat of arms of Kraljevo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85887" y="2810669"/>
            <a:ext cx="2181225" cy="2695575"/>
          </a:xfrm>
        </p:spPr>
      </p:pic>
      <p:pic>
        <p:nvPicPr>
          <p:cNvPr id="8" name="Content Placeholder 7" descr="main-maglic-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87963" y="2824956"/>
            <a:ext cx="276225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54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A5B592">
                    <a:lumMod val="50000"/>
                  </a:srgbClr>
                </a:solidFill>
                <a:latin typeface="Old English Text MT" pitchFamily="66" charset="0"/>
              </a:rPr>
              <a:t>Kraljevo in pictures</a:t>
            </a:r>
            <a:endParaRPr lang="en-US" sz="4400" dirty="0" smtClean="0">
              <a:solidFill>
                <a:schemeClr val="accent1">
                  <a:lumMod val="50000"/>
                </a:schemeClr>
              </a:solidFill>
              <a:latin typeface="Old English Text MT" pitchFamily="66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sr-Latn-RS" sz="4400" b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Old English Text MT" pitchFamily="66" charset="0"/>
                <a:ea typeface="+mj-ea"/>
                <a:cs typeface="+mj-cs"/>
              </a:rPr>
              <a:t>Old town Maglič</a:t>
            </a:r>
            <a:endParaRPr lang="en-US" sz="4400" b="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1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Old English Text MT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sz="4400" b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Old English Text MT" pitchFamily="66" charset="0"/>
                <a:ea typeface="+mj-ea"/>
                <a:cs typeface="+mj-cs"/>
              </a:rPr>
              <a:t>Jolly</a:t>
            </a:r>
            <a:r>
              <a:rPr lang="sr-Latn-RS" sz="4400" dirty="0" smtClean="0"/>
              <a:t> </a:t>
            </a:r>
            <a:r>
              <a:rPr lang="sr-Latn-RS" sz="4400" b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Old English Text MT" pitchFamily="66" charset="0"/>
                <a:ea typeface="+mj-ea"/>
                <a:cs typeface="+mj-cs"/>
              </a:rPr>
              <a:t>rafting</a:t>
            </a:r>
            <a:endParaRPr lang="en-US" sz="4400" b="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1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Old English Text MT" pitchFamily="66" charset="0"/>
              <a:ea typeface="+mj-ea"/>
              <a:cs typeface="+mj-cs"/>
            </a:endParaRPr>
          </a:p>
        </p:txBody>
      </p:sp>
      <p:pic>
        <p:nvPicPr>
          <p:cNvPr id="7" name="Content Placeholder 6" descr="veseli spus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8140" y="2786058"/>
            <a:ext cx="3847660" cy="2888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7" descr="Studenica0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22838" y="2774156"/>
            <a:ext cx="3492500" cy="276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5400" dirty="0" smtClean="0">
                <a:solidFill>
                  <a:schemeClr val="accent1">
                    <a:lumMod val="50000"/>
                  </a:schemeClr>
                </a:solidFill>
                <a:latin typeface="Old English Text MT" pitchFamily="66" charset="0"/>
              </a:rPr>
              <a:t>Kraljevo in pictures</a:t>
            </a:r>
            <a:endParaRPr lang="en-US" sz="5400" dirty="0" err="1" smtClean="0">
              <a:solidFill>
                <a:schemeClr val="accent1">
                  <a:lumMod val="50000"/>
                </a:schemeClr>
              </a:solidFill>
              <a:latin typeface="Old English Text MT" pitchFamily="66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>
          <a:xfrm>
            <a:off x="4214810" y="1399593"/>
            <a:ext cx="4929190" cy="762000"/>
          </a:xfrm>
        </p:spPr>
        <p:txBody>
          <a:bodyPr/>
          <a:lstStyle/>
          <a:p>
            <a:r>
              <a:rPr lang="sr-Latn-RS" sz="4400" b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Old English Text MT" pitchFamily="66" charset="0"/>
                <a:ea typeface="+mj-ea"/>
                <a:cs typeface="+mj-cs"/>
              </a:rPr>
              <a:t>Monastery</a:t>
            </a:r>
            <a:r>
              <a:rPr lang="sr-Latn-RS" sz="4400" dirty="0" smtClean="0"/>
              <a:t> </a:t>
            </a:r>
            <a:r>
              <a:rPr lang="sr-Latn-RS" sz="4400" b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Old English Text MT" pitchFamily="66" charset="0"/>
                <a:ea typeface="+mj-ea"/>
                <a:cs typeface="+mj-cs"/>
              </a:rPr>
              <a:t>Studenica</a:t>
            </a:r>
            <a:endParaRPr lang="en-US" sz="4400" b="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1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Old English Text MT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sz="4400" b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Old English Text MT" pitchFamily="66" charset="0"/>
                <a:ea typeface="+mj-ea"/>
                <a:cs typeface="+mj-cs"/>
              </a:rPr>
              <a:t>“Milutin”</a:t>
            </a:r>
            <a:endParaRPr lang="en-US" sz="4400" b="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1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Old English Text MT" pitchFamily="66" charset="0"/>
              <a:ea typeface="+mj-ea"/>
              <a:cs typeface="+mj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5400" dirty="0" smtClean="0">
                <a:solidFill>
                  <a:schemeClr val="accent1">
                    <a:lumMod val="50000"/>
                  </a:schemeClr>
                </a:solidFill>
                <a:latin typeface="Old English Text MT" pitchFamily="66" charset="0"/>
              </a:rPr>
              <a:t>Kraljevo in pictures</a:t>
            </a:r>
            <a:endParaRPr lang="en-US" sz="5400" dirty="0" err="1" smtClean="0">
              <a:solidFill>
                <a:schemeClr val="accent1">
                  <a:lumMod val="50000"/>
                </a:schemeClr>
              </a:solidFill>
              <a:latin typeface="Old English Text MT" pitchFamily="66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>
          <a:xfrm>
            <a:off x="4214810" y="1399593"/>
            <a:ext cx="4929190" cy="762000"/>
          </a:xfrm>
        </p:spPr>
        <p:txBody>
          <a:bodyPr/>
          <a:lstStyle/>
          <a:p>
            <a:r>
              <a:rPr lang="sr-Latn-RS" sz="4400" b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Old English Text MT" pitchFamily="66" charset="0"/>
                <a:ea typeface="+mj-ea"/>
                <a:cs typeface="+mj-cs"/>
              </a:rPr>
              <a:t>Town Museum</a:t>
            </a:r>
            <a:endParaRPr lang="en-US" sz="4400" b="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1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Old English Text MT" pitchFamily="66" charset="0"/>
              <a:ea typeface="+mj-ea"/>
              <a:cs typeface="+mj-cs"/>
            </a:endParaRPr>
          </a:p>
        </p:txBody>
      </p:sp>
      <p:pic>
        <p:nvPicPr>
          <p:cNvPr id="10" name="Content Placeholder 9" descr="IMG_1007_Milut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7700" y="2786856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Content Placeholder 11" descr="IMG_0989_Muzej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40288" y="2786856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241</Words>
  <Application>Microsoft Office PowerPoint</Application>
  <PresentationFormat>On-screen Show (4:3)</PresentationFormat>
  <Paragraphs>52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Paper</vt:lpstr>
      <vt:lpstr>Package</vt:lpstr>
      <vt:lpstr>My   town </vt:lpstr>
      <vt:lpstr>My   town </vt:lpstr>
      <vt:lpstr>Kraljevo </vt:lpstr>
      <vt:lpstr>Kraljevo </vt:lpstr>
      <vt:lpstr>Kraljevo is famous about…</vt:lpstr>
      <vt:lpstr>Monastery Žiča</vt:lpstr>
      <vt:lpstr>Kraljevo in pictures</vt:lpstr>
      <vt:lpstr>Kraljevo in pictures</vt:lpstr>
      <vt:lpstr>Kraljevo in pictures</vt:lpstr>
      <vt:lpstr>Kraljevo in pictures</vt:lpstr>
      <vt:lpstr>Kraljevo in pictures</vt:lpstr>
      <vt:lpstr>That’ s my town.  Isn’t it beautiful?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town</dc:title>
  <dc:creator>PC</dc:creator>
  <cp:lastModifiedBy>Corporate Edition</cp:lastModifiedBy>
  <cp:revision>35</cp:revision>
  <dcterms:created xsi:type="dcterms:W3CDTF">2013-10-23T14:33:58Z</dcterms:created>
  <dcterms:modified xsi:type="dcterms:W3CDTF">2013-10-29T21:36:21Z</dcterms:modified>
</cp:coreProperties>
</file>