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66"/>
    <a:srgbClr val="B9FFB9"/>
    <a:srgbClr val="CC0066"/>
    <a:srgbClr val="FF33CC"/>
    <a:srgbClr val="FF3399"/>
    <a:srgbClr val="6600FF"/>
    <a:srgbClr val="000000"/>
    <a:srgbClr val="000066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94660"/>
  </p:normalViewPr>
  <p:slideViewPr>
    <p:cSldViewPr>
      <p:cViewPr>
        <p:scale>
          <a:sx n="73" d="100"/>
          <a:sy n="73" d="100"/>
        </p:scale>
        <p:origin x="-240" y="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2368D6-1F76-400F-8902-700400006969}" type="datetimeFigureOut">
              <a:rPr lang="en-US" smtClean="0"/>
              <a:pPr/>
              <a:t>12/5/2013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CEEFE4-74F8-4E2A-8A58-66B0D6957D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229600" cy="191454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cap="none" dirty="0" smtClean="0">
                <a:ln w="50800"/>
                <a:solidFill>
                  <a:schemeClr val="accent2">
                    <a:lumMod val="75000"/>
                  </a:schemeClr>
                </a:solidFill>
                <a:effectLst/>
                <a:latin typeface="Wide Latin" pitchFamily="18" charset="0"/>
              </a:rPr>
              <a:t>The  Future</a:t>
            </a:r>
            <a:endParaRPr lang="en-US" cap="none" dirty="0">
              <a:ln w="50800"/>
              <a:solidFill>
                <a:schemeClr val="accent2">
                  <a:lumMod val="75000"/>
                </a:schemeClr>
              </a:solidFill>
              <a:effectLst/>
              <a:latin typeface="Wide Lati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itchFamily="82" charset="0"/>
              </a:rPr>
              <a:t>NATASA STOJANOVIC, </a:t>
            </a:r>
          </a:p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itchFamily="82" charset="0"/>
              </a:rPr>
              <a:t>December 2013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avie" pitchFamily="82" charset="0"/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6543675" y="5643578"/>
          <a:ext cx="2600325" cy="485775"/>
        </p:xfrm>
        <a:graphic>
          <a:graphicData uri="http://schemas.openxmlformats.org/presentationml/2006/ole">
            <p:oleObj spid="_x0000_s3073" name="Package" r:id="rId3" imgW="2600280" imgH="485640" progId="Package">
              <p:embed/>
            </p:oleObj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itchFamily="18" charset="0"/>
              </a:rPr>
              <a:t>Interesting  thing</a:t>
            </a:r>
            <a:endParaRPr lang="en-US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709160"/>
          </a:xfrm>
        </p:spPr>
        <p:txBody>
          <a:bodyPr num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stina" pitchFamily="66" charset="0"/>
              </a:rPr>
              <a:t>Name planet comes from Greek word “planets”  which means wanderer. </a:t>
            </a:r>
          </a:p>
          <a:p>
            <a:pPr>
              <a:buNone/>
            </a:pPr>
            <a:r>
              <a:rPr lang="en-US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stina" pitchFamily="66" charset="0"/>
              </a:rPr>
              <a:t>  First  artificial satellite was created in Russia in 1957 year s. It Was called sputnjik1.</a:t>
            </a:r>
          </a:p>
          <a:p>
            <a:pPr>
              <a:buNone/>
            </a:pPr>
            <a:r>
              <a:rPr lang="en-US" b="1" i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istina" pitchFamily="66" charset="0"/>
              </a:rPr>
              <a:t>     In 1961 years the first man flew into outer space by a spaceship</a:t>
            </a:r>
          </a:p>
          <a:p>
            <a:pPr lvl="0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Юрий Гагарин</a:t>
            </a:r>
            <a:endParaRPr lang="en-US" i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1506" name="Picture 2" descr="C:\Documents and Settings\Guest\My Documents\projects\12. Slika Sputnjik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071918"/>
            <a:ext cx="48577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Documents and Settings\Guest\My Documents\projects\11. Slika Juri Gag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395127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nch Script MT" pitchFamily="66" charset="0"/>
              </a:rPr>
              <a:t>This is our planet on which we live!</a:t>
            </a:r>
            <a:endParaRPr lang="en-US" sz="6600" b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nc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C:\Documents and Settings\Guest\My Documents\projects\POSEBNO\OD NAS ZA VAS (SRC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de Latin" pitchFamily="18" charset="0"/>
              </a:rPr>
              <a:t>The solar system</a:t>
            </a:r>
            <a:endParaRPr lang="en-US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Solar system consists of 8 planets.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These are: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The Earth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Jupiter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Venus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Mercury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Mars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Saturn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Uranus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Neptune</a:t>
            </a:r>
          </a:p>
          <a:p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Guest\My Documents\projects\5. Slika planete 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2285992"/>
            <a:ext cx="321471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 descr="C:\Documents and Settings\Guest\My Documents\projects\3. Slika planete Jup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643398"/>
            <a:ext cx="3048832" cy="1928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3" name="Picture 5" descr="C:\Documents and Settings\Guest\My Documents\projects\2. Slika planete M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071678"/>
            <a:ext cx="285752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4" name="Picture 6" descr="C:\Documents and Settings\Guest\My Documents\projects\1. Slika planete Zeml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214818"/>
            <a:ext cx="300039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914400"/>
          </a:xfrm>
        </p:spPr>
        <p:txBody>
          <a:bodyPr/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Wide Latin" pitchFamily="18" charset="0"/>
              </a:rPr>
              <a:t>The Earth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latin typeface="Bradley Hand ITC" pitchFamily="66" charset="0"/>
              </a:rPr>
              <a:t>The Earth is unique because water covers most of its surface.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  <a:latin typeface="Bradley Hand ITC" pitchFamily="66" charset="0"/>
              </a:rPr>
              <a:t>70 PERCENT WATER,AND LAND 30 PERCENT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  <a:latin typeface="Bradley Hand ITC" pitchFamily="66" charset="0"/>
              </a:rPr>
              <a:t>other planets are without water.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  <a:latin typeface="Bradley Hand ITC" pitchFamily="66" charset="0"/>
              </a:rPr>
              <a:t>Scientist have not seen a single living being on other planets.</a:t>
            </a:r>
          </a:p>
          <a:p>
            <a:pPr>
              <a:buNone/>
            </a:pPr>
            <a:endParaRPr lang="en-US" b="1" dirty="0">
              <a:ln/>
              <a:solidFill>
                <a:schemeClr val="accent3"/>
              </a:solidFill>
              <a:latin typeface="Arial Narrow" pitchFamily="34" charset="0"/>
            </a:endParaRPr>
          </a:p>
        </p:txBody>
      </p:sp>
      <p:pic>
        <p:nvPicPr>
          <p:cNvPr id="5" name="Picture 6" descr="C:\Documents and Settings\Guest\My Documents\projects\1. Slika planete Zeml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929066"/>
            <a:ext cx="571504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itchFamily="18" charset="0"/>
              </a:rPr>
              <a:t>Uranus</a:t>
            </a:r>
            <a:endParaRPr lang="en-US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Seasons on Uranus lasts for 21 years.</a:t>
            </a:r>
          </a:p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One trip around the Sun lasts for 84 years.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6386" name="Picture 2" descr="C:\Documents and Settings\Guest\My Documents\projects\5. Slika planete 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643182"/>
            <a:ext cx="5370520" cy="40243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de Latin" pitchFamily="18" charset="0"/>
              </a:rPr>
              <a:t>Jupiter</a:t>
            </a:r>
            <a:endParaRPr lang="en-US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The largest planet in the solar system is Jupiter.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IT is as big as all other planets together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ll MT" pitchFamily="18" charset="0"/>
              </a:rPr>
              <a:t>.</a:t>
            </a:r>
          </a:p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ll MT" pitchFamily="18" charset="0"/>
            </a:endParaRPr>
          </a:p>
        </p:txBody>
      </p:sp>
      <p:pic>
        <p:nvPicPr>
          <p:cNvPr id="17410" name="Picture 2" descr="C:\Documents and Settings\Guest\My Documents\projects\3. Slika planete Jup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6215075" cy="35718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772400" cy="914400"/>
          </a:xfrm>
        </p:spPr>
        <p:txBody>
          <a:bodyPr/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Wide Latin" pitchFamily="18" charset="0"/>
              </a:rPr>
              <a:t>Mars 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latin typeface="Bradley Hand ITC" pitchFamily="66" charset="0"/>
              </a:rPr>
              <a:t>Mars is red because of the red sand.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  <a:latin typeface="Bradley Hand ITC" pitchFamily="66" charset="0"/>
              </a:rPr>
              <a:t>Red sand covers the entire planet.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  <a:latin typeface="Bradley Hand ITC" pitchFamily="66" charset="0"/>
              </a:rPr>
              <a:t>On Mars are often strong winds and storms.</a:t>
            </a:r>
            <a:endParaRPr lang="en-US" b="1" dirty="0">
              <a:ln/>
              <a:solidFill>
                <a:schemeClr val="accent3"/>
              </a:solidFill>
              <a:latin typeface="Bradley Hand ITC" pitchFamily="66" charset="0"/>
            </a:endParaRPr>
          </a:p>
        </p:txBody>
      </p:sp>
      <p:pic>
        <p:nvPicPr>
          <p:cNvPr id="18434" name="Picture 2" descr="C:\Documents and Settings\Guest\My Documents\projects\2. Slika planete M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74" y="3143248"/>
            <a:ext cx="5500726" cy="37147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Wide Latin" pitchFamily="18" charset="0"/>
              </a:rPr>
              <a:t>Journey into space</a:t>
            </a:r>
            <a:endParaRPr lang="en-US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372476" cy="4637722"/>
          </a:xfrm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8000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Space consists of:</a:t>
            </a:r>
          </a:p>
          <a:p>
            <a:r>
              <a:rPr lang="en-US" b="1" dirty="0" smtClean="0">
                <a:ln w="18000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Stars</a:t>
            </a:r>
          </a:p>
          <a:p>
            <a:r>
              <a:rPr lang="en-US" b="1" dirty="0" smtClean="0">
                <a:ln w="18000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The Sun</a:t>
            </a:r>
          </a:p>
          <a:p>
            <a:r>
              <a:rPr lang="en-US" b="1" dirty="0" smtClean="0">
                <a:ln w="18000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Planets</a:t>
            </a:r>
          </a:p>
          <a:p>
            <a:r>
              <a:rPr lang="en-US" b="1" dirty="0" smtClean="0">
                <a:ln w="18000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The Moon</a:t>
            </a:r>
          </a:p>
          <a:p>
            <a:r>
              <a:rPr lang="en-US" b="1" dirty="0" smtClean="0">
                <a:ln w="18000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Spaceships </a:t>
            </a:r>
          </a:p>
          <a:p>
            <a:r>
              <a:rPr lang="en-US" b="1" dirty="0" smtClean="0">
                <a:ln w="18000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Astronauts </a:t>
            </a:r>
          </a:p>
          <a:p>
            <a:r>
              <a:rPr lang="en-US" b="1" dirty="0" smtClean="0">
                <a:ln w="18000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Rockets </a:t>
            </a:r>
          </a:p>
          <a:p>
            <a:r>
              <a:rPr lang="en-US" b="1" dirty="0" smtClean="0">
                <a:ln w="18000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Satellites </a:t>
            </a:r>
          </a:p>
          <a:p>
            <a:r>
              <a:rPr lang="en-US" b="1" dirty="0" smtClean="0">
                <a:ln w="18000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Space stations</a:t>
            </a:r>
          </a:p>
          <a:p>
            <a:pPr>
              <a:buNone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C:\Documents and Settings\Guest\My Documents\projects\8.Slika Rak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428736"/>
            <a:ext cx="2500330" cy="4143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1" name="Picture 3" descr="C:\Documents and Settings\Guest\My Documents\projects\6. Slika Sun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85926"/>
            <a:ext cx="3071834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de Latin" pitchFamily="18" charset="0"/>
              </a:rPr>
              <a:t>Satellites </a:t>
            </a:r>
            <a:endParaRPr lang="en-US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Satellites are heavenly bodies that attracts the planet’s  gravity.</a:t>
            </a:r>
          </a:p>
          <a:p>
            <a:r>
              <a:rPr lang="en-US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The Moon is natural satellite of the Earth.</a:t>
            </a:r>
          </a:p>
          <a:p>
            <a:r>
              <a:rPr lang="en-US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Artificial  satellites  are  made by people.</a:t>
            </a:r>
            <a:endParaRPr lang="en-US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9458" name="Picture 2" descr="C:\Documents and Settings\Guest\My Documents\projects\9. Slika Satel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929066"/>
            <a:ext cx="500066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Documents and Settings\Guest\My Documents\projects\7. Slika Mese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2428828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pPr algn="r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Wide Latin" pitchFamily="18" charset="0"/>
              </a:rPr>
              <a:t>Stars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Wide Latin" pitchFamily="18" charset="0"/>
              </a:rPr>
              <a:t> 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Tempus Sans ITC" pitchFamily="82" charset="0"/>
              </a:rPr>
              <a:t>Stars are heated celestial bodies.</a:t>
            </a:r>
          </a:p>
          <a:p>
            <a:r>
              <a:rPr lang="en-US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latin typeface="Tempus Sans ITC" pitchFamily="82" charset="0"/>
              </a:rPr>
              <a:t>They naturally produce light and heat.</a:t>
            </a:r>
          </a:p>
          <a:p>
            <a:r>
              <a:rPr lang="en-US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latin typeface="Tempus Sans ITC" pitchFamily="82" charset="0"/>
              </a:rPr>
              <a:t>They form constellations.</a:t>
            </a:r>
          </a:p>
          <a:p>
            <a:r>
              <a:rPr lang="en-US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latin typeface="Tempus Sans ITC" pitchFamily="82" charset="0"/>
              </a:rPr>
              <a:t>Our constellation called the “milky way” or “godfathers straw”.</a:t>
            </a:r>
          </a:p>
          <a:p>
            <a:r>
              <a:rPr lang="en-US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latin typeface="Tempus Sans ITC" pitchFamily="82" charset="0"/>
              </a:rPr>
              <a:t>Famous constellations are: Big bear , small </a:t>
            </a:r>
            <a:r>
              <a:rPr lang="en-US" b="1" dirty="0" smtClean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Tempus Sans ITC" pitchFamily="82" charset="0"/>
              </a:rPr>
              <a:t>bear , </a:t>
            </a:r>
            <a:r>
              <a:rPr lang="en-US" b="1" dirty="0" smtClean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Tempus Sans ITC" pitchFamily="82" charset="0"/>
              </a:rPr>
              <a:t>Orion </a:t>
            </a:r>
            <a:r>
              <a:rPr lang="en-US" b="1" dirty="0" smtClean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Tempus Sans ITC" pitchFamily="82" charset="0"/>
              </a:rPr>
              <a:t>, </a:t>
            </a:r>
            <a:r>
              <a:rPr lang="en-US" b="1" dirty="0" smtClean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Tempus Sans ITC" pitchFamily="82" charset="0"/>
              </a:rPr>
              <a:t>Cassiopeia</a:t>
            </a:r>
            <a:r>
              <a:rPr lang="en-US" b="1" dirty="0" smtClean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Tempus Sans ITC" pitchFamily="82" charset="0"/>
              </a:rPr>
              <a:t> </a:t>
            </a:r>
            <a:r>
              <a:rPr lang="en-US" b="1" dirty="0" smtClean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Tempus Sans ITC" pitchFamily="82" charset="0"/>
              </a:rPr>
              <a:t>, swan , etc.</a:t>
            </a:r>
            <a:endParaRPr lang="en-US" b="1" dirty="0">
              <a:ln>
                <a:solidFill>
                  <a:srgbClr val="3333FF"/>
                </a:solidFill>
              </a:ln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20482" name="Picture 2" descr="C:\Documents and Settings\Guest\My Documents\projects\10.Slika Zvezde i Zvez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1571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532</TotalTime>
  <Words>286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Technic</vt:lpstr>
      <vt:lpstr>Package</vt:lpstr>
      <vt:lpstr>The  Future</vt:lpstr>
      <vt:lpstr>The solar system</vt:lpstr>
      <vt:lpstr>The Earth</vt:lpstr>
      <vt:lpstr>Uranus</vt:lpstr>
      <vt:lpstr>Jupiter</vt:lpstr>
      <vt:lpstr>Mars </vt:lpstr>
      <vt:lpstr>Journey into space</vt:lpstr>
      <vt:lpstr>Satellites </vt:lpstr>
      <vt:lpstr>Stars </vt:lpstr>
      <vt:lpstr>Interesting  thing</vt:lpstr>
      <vt:lpstr>This is our planet on which we live!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Future</dc:title>
  <dc:creator>PC</dc:creator>
  <cp:lastModifiedBy>Corporate Edition</cp:lastModifiedBy>
  <cp:revision>43</cp:revision>
  <dcterms:created xsi:type="dcterms:W3CDTF">2013-11-07T15:37:33Z</dcterms:created>
  <dcterms:modified xsi:type="dcterms:W3CDTF">2013-12-05T08:09:08Z</dcterms:modified>
</cp:coreProperties>
</file>