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9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0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9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microsoft.com/office/2007/relationships/hdphoto" Target="../media/hdphoto3.wdp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5.wdp"/><Relationship Id="rId3" Type="http://schemas.openxmlformats.org/officeDocument/2006/relationships/audio" Target="../media/audio3.wav"/><Relationship Id="rId21" Type="http://schemas.microsoft.com/office/2007/relationships/hdphoto" Target="../media/hdphoto3.wdp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5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audio" Target="../media/audio12.wav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5.wdp"/><Relationship Id="rId3" Type="http://schemas.openxmlformats.org/officeDocument/2006/relationships/audio" Target="../media/audio3.wav"/><Relationship Id="rId21" Type="http://schemas.microsoft.com/office/2007/relationships/hdphoto" Target="../media/hdphoto3.wdp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5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audio" Target="../media/audio1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5.wdp"/><Relationship Id="rId3" Type="http://schemas.openxmlformats.org/officeDocument/2006/relationships/audio" Target="../media/audio3.wav"/><Relationship Id="rId21" Type="http://schemas.microsoft.com/office/2007/relationships/hdphoto" Target="../media/hdphoto3.wdp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5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audio" Target="../media/audio14.wav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5.wdp"/><Relationship Id="rId3" Type="http://schemas.openxmlformats.org/officeDocument/2006/relationships/audio" Target="../media/audio3.wav"/><Relationship Id="rId21" Type="http://schemas.microsoft.com/office/2007/relationships/hdphoto" Target="../media/hdphoto3.wdp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5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audio" Target="../media/audio15.wav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5.wdp"/><Relationship Id="rId3" Type="http://schemas.openxmlformats.org/officeDocument/2006/relationships/audio" Target="../media/audio3.wav"/><Relationship Id="rId21" Type="http://schemas.microsoft.com/office/2007/relationships/hdphoto" Target="../media/hdphoto3.wdp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5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audio" Target="../media/audio16.wav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.wdp"/><Relationship Id="rId18" Type="http://schemas.openxmlformats.org/officeDocument/2006/relationships/image" Target="../media/image9.png"/><Relationship Id="rId26" Type="http://schemas.openxmlformats.org/officeDocument/2006/relationships/audio" Target="../media/audio2.wav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microsoft.com/office/2007/relationships/hdphoto" Target="../media/hdphoto4.wdp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5" Type="http://schemas.openxmlformats.org/officeDocument/2006/relationships/image" Target="../media/image23.png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4.png"/><Relationship Id="rId24" Type="http://schemas.microsoft.com/office/2007/relationships/hdphoto" Target="../media/hdphoto3.wdp"/><Relationship Id="rId5" Type="http://schemas.openxmlformats.org/officeDocument/2006/relationships/image" Target="../media/image16.png"/><Relationship Id="rId15" Type="http://schemas.microsoft.com/office/2007/relationships/hdphoto" Target="../media/hdphoto2.wdp"/><Relationship Id="rId23" Type="http://schemas.openxmlformats.org/officeDocument/2006/relationships/image" Target="../media/image14.png"/><Relationship Id="rId10" Type="http://schemas.openxmlformats.org/officeDocument/2006/relationships/image" Target="../media/image3.png"/><Relationship Id="rId19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microsoft.com/office/2007/relationships/hdphoto" Target="../media/hdphoto5.wdp"/><Relationship Id="rId14" Type="http://schemas.openxmlformats.org/officeDocument/2006/relationships/image" Target="../media/image6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18" Type="http://schemas.openxmlformats.org/officeDocument/2006/relationships/image" Target="../media/image11.png"/><Relationship Id="rId26" Type="http://schemas.openxmlformats.org/officeDocument/2006/relationships/image" Target="../media/image22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microsoft.com/office/2007/relationships/hdphoto" Target="../media/hdphoto1.wdp"/><Relationship Id="rId24" Type="http://schemas.openxmlformats.org/officeDocument/2006/relationships/image" Target="../media/image15.png"/><Relationship Id="rId5" Type="http://schemas.openxmlformats.org/officeDocument/2006/relationships/audio" Target="../media/audio4.wav"/><Relationship Id="rId15" Type="http://schemas.openxmlformats.org/officeDocument/2006/relationships/image" Target="../media/image8.png"/><Relationship Id="rId23" Type="http://schemas.openxmlformats.org/officeDocument/2006/relationships/image" Target="../media/image23.png"/><Relationship Id="rId28" Type="http://schemas.openxmlformats.org/officeDocument/2006/relationships/image" Target="../media/image24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microsoft.com/office/2007/relationships/hdphoto" Target="../media/hdphoto3.wdp"/><Relationship Id="rId27" Type="http://schemas.microsoft.com/office/2007/relationships/hdphoto" Target="../media/hdphoto5.wdp"/><Relationship Id="rId30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5.wdp"/><Relationship Id="rId3" Type="http://schemas.openxmlformats.org/officeDocument/2006/relationships/audio" Target="../media/audio3.wav"/><Relationship Id="rId21" Type="http://schemas.microsoft.com/office/2007/relationships/hdphoto" Target="../media/hdphoto3.wdp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5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audio" Target="../media/audio6.wav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5.wdp"/><Relationship Id="rId3" Type="http://schemas.openxmlformats.org/officeDocument/2006/relationships/audio" Target="../media/audio3.wav"/><Relationship Id="rId21" Type="http://schemas.microsoft.com/office/2007/relationships/hdphoto" Target="../media/hdphoto3.wdp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5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audio" Target="../media/audio7.wav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5.wdp"/><Relationship Id="rId3" Type="http://schemas.openxmlformats.org/officeDocument/2006/relationships/audio" Target="../media/audio3.wav"/><Relationship Id="rId21" Type="http://schemas.microsoft.com/office/2007/relationships/hdphoto" Target="../media/hdphoto3.wdp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5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audio" Target="../media/audio8.wav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5.wdp"/><Relationship Id="rId3" Type="http://schemas.openxmlformats.org/officeDocument/2006/relationships/audio" Target="../media/audio3.wav"/><Relationship Id="rId21" Type="http://schemas.microsoft.com/office/2007/relationships/hdphoto" Target="../media/hdphoto3.wdp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5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audio" Target="../media/audio9.wav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5.wdp"/><Relationship Id="rId3" Type="http://schemas.openxmlformats.org/officeDocument/2006/relationships/audio" Target="../media/audio3.wav"/><Relationship Id="rId21" Type="http://schemas.microsoft.com/office/2007/relationships/hdphoto" Target="../media/hdphoto3.wdp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5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audio" Target="../media/audio10.wav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5.wdp"/><Relationship Id="rId3" Type="http://schemas.openxmlformats.org/officeDocument/2006/relationships/audio" Target="../media/audio3.wav"/><Relationship Id="rId21" Type="http://schemas.microsoft.com/office/2007/relationships/hdphoto" Target="../media/hdphoto3.wdp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5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audio" Target="../media/audio11.wav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5" y="1782532"/>
            <a:ext cx="967427" cy="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http://www.yukonfromthegroundup.ca/carro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006">
            <a:off x="4602881" y="5037240"/>
            <a:ext cx="891552" cy="675770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://cdextras.cambridge.org/funfor/games/swf/games/word_jumble/starters_food/potat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4" y="2782356"/>
            <a:ext cx="1058986" cy="1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http://www.featurepics.com/FI/Thumb/20101029/Artichoke-169088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5"/>
          <a:stretch/>
        </p:blipFill>
        <p:spPr bwMode="auto">
          <a:xfrm>
            <a:off x="3153525" y="1102256"/>
            <a:ext cx="750503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2" y="1155133"/>
            <a:ext cx="822480" cy="8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http://findicons.com/files/icons/1187/pickin_time/128/pumpki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2749959"/>
            <a:ext cx="952945" cy="9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21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2256370" y="3804680"/>
            <a:ext cx="727680" cy="8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8" descr="http://www.rw-designer.com/icon-image/9034-256x256x3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564">
            <a:off x="6066615" y="3655957"/>
            <a:ext cx="912577" cy="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0" descr="http://static3.wikia.nocookie.net/__cb20121126160660/farmville2/images/a/aa/Cauliflowe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7" y="4597732"/>
            <a:ext cx="974927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2" descr="http://static3.wikia.nocookie.net/__cb20100802142207/r__/restaurantcity/images/archive/c/cc/20110517175312!Garlic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2" y="4597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 descr="http://static3.wikia.nocookie.net/__cb20100802142535/r__/restaurantcity/images/archive/5/51/20110517175712!Onio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7" y="18448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" descr="http://openclipart.org/image/800px/svg_to_png/175120/bananau_fava_bean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0919"/>
          <a:stretch/>
        </p:blipFill>
        <p:spPr bwMode="auto">
          <a:xfrm>
            <a:off x="3693878" y="5073993"/>
            <a:ext cx="913783" cy="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19"/>
          <a:srcRect b="6381"/>
          <a:stretch/>
        </p:blipFill>
        <p:spPr bwMode="auto">
          <a:xfrm rot="10800000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2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302425" y="5735340"/>
            <a:ext cx="2335212" cy="862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4994"/>
            <a:ext cx="6936675" cy="6518382"/>
          </a:xfrm>
          <a:prstGeom prst="rect">
            <a:avLst/>
          </a:prstGeom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06" y="5585314"/>
            <a:ext cx="1951758" cy="974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5896" y="896143"/>
            <a:ext cx="772205" cy="7722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658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5" y="1782532"/>
            <a:ext cx="967427" cy="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yukonfromthegroundup.ca/carro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006">
            <a:off x="4602881" y="5037240"/>
            <a:ext cx="891552" cy="675770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cdextras.cambridge.org/funfor/games/swf/games/word_jumble/starters_food/potat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4" y="2782356"/>
            <a:ext cx="1058986" cy="1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featurepics.com/FI/Thumb/20101029/Artichoke-169088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5"/>
          <a:stretch/>
        </p:blipFill>
        <p:spPr bwMode="auto">
          <a:xfrm>
            <a:off x="3153525" y="1102256"/>
            <a:ext cx="750503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2" y="1155133"/>
            <a:ext cx="822480" cy="8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findicons.com/files/icons/1187/pickin_time/128/pumpki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2749959"/>
            <a:ext cx="952945" cy="9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21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2256370" y="3804680"/>
            <a:ext cx="727680" cy="8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8" descr="http://www.rw-designer.com/icon-image/9034-256x256x3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564">
            <a:off x="6066615" y="3655957"/>
            <a:ext cx="912577" cy="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0" descr="http://static3.wikia.nocookie.net/__cb20121126160660/farmville2/images/a/aa/Cauliflowe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7" y="4597732"/>
            <a:ext cx="974927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2" descr="http://static3.wikia.nocookie.net/__cb20100802142207/r__/restaurantcity/images/archive/c/cc/20110517175312!Garlic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2" y="4597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4" descr="http://static3.wikia.nocookie.net/__cb20100802142535/r__/restaurantcity/images/archive/5/51/20110517175712!Oni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7" y="18448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6" descr="http://openclipart.org/image/800px/svg_to_png/175120/bananau_fava_bean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0919"/>
          <a:stretch/>
        </p:blipFill>
        <p:spPr bwMode="auto">
          <a:xfrm>
            <a:off x="3693878" y="5073993"/>
            <a:ext cx="913783" cy="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69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1" y="914155"/>
            <a:ext cx="1133762" cy="652218"/>
          </a:xfrm>
          <a:prstGeom prst="rect">
            <a:avLst/>
          </a:prstGeom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7248358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16018754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pumpkin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potato</a:t>
            </a:r>
            <a:endParaRPr lang="es-ES" sz="24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1078" y="4793318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onion</a:t>
            </a:r>
            <a:endParaRPr lang="es-ES" sz="24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corn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tomato</a:t>
            </a:r>
            <a:endParaRPr lang="es-ES" sz="24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cauliflower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garlic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carrot</a:t>
            </a:r>
            <a:endParaRPr lang="es-ES" sz="24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beans</a:t>
            </a:r>
            <a:endParaRPr lang="es-ES" sz="24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pepper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lettuce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artichoke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mpk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5" y="1782532"/>
            <a:ext cx="967427" cy="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yukonfromthegroundup.ca/carro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006">
            <a:off x="4602881" y="5037240"/>
            <a:ext cx="891552" cy="675770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cdextras.cambridge.org/funfor/games/swf/games/word_jumble/starters_food/potat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4" y="2782356"/>
            <a:ext cx="1058986" cy="1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featurepics.com/FI/Thumb/20101029/Artichoke-169088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5"/>
          <a:stretch/>
        </p:blipFill>
        <p:spPr bwMode="auto">
          <a:xfrm>
            <a:off x="3153525" y="1102256"/>
            <a:ext cx="750503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2" y="1155133"/>
            <a:ext cx="822480" cy="8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findicons.com/files/icons/1187/pickin_time/128/pumpki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2749959"/>
            <a:ext cx="952945" cy="9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21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2256370" y="3804680"/>
            <a:ext cx="727680" cy="8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8" descr="http://www.rw-designer.com/icon-image/9034-256x256x3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564">
            <a:off x="6066615" y="3655957"/>
            <a:ext cx="912577" cy="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0" descr="http://static3.wikia.nocookie.net/__cb20121126160660/farmville2/images/a/aa/Cauliflowe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7" y="4597732"/>
            <a:ext cx="974927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2" descr="http://static3.wikia.nocookie.net/__cb20100802142207/r__/restaurantcity/images/archive/c/cc/20110517175312!Garlic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2" y="4597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4" descr="http://static3.wikia.nocookie.net/__cb20100802142535/r__/restaurantcity/images/archive/5/51/20110517175712!Oni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7" y="18448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6" descr="http://openclipart.org/image/800px/svg_to_png/175120/bananau_fava_bean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0919"/>
          <a:stretch/>
        </p:blipFill>
        <p:spPr bwMode="auto">
          <a:xfrm>
            <a:off x="3693878" y="5073993"/>
            <a:ext cx="913783" cy="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1" y="914155"/>
            <a:ext cx="1133762" cy="652218"/>
          </a:xfrm>
          <a:prstGeom prst="rect">
            <a:avLst/>
          </a:prstGeom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20698683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15996343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52320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carrot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potato</a:t>
            </a:r>
            <a:endParaRPr lang="es-ES" sz="24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onion</a:t>
            </a:r>
            <a:endParaRPr lang="es-ES" sz="24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corn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tomato</a:t>
            </a:r>
            <a:endParaRPr lang="es-ES" sz="24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cauliflower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garlic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pumpkin</a:t>
            </a:r>
            <a:endParaRPr lang="es-ES" sz="24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beans</a:t>
            </a:r>
            <a:endParaRPr lang="es-ES" sz="24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pepper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lettuce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artichoke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r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5" y="1782532"/>
            <a:ext cx="967427" cy="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yukonfromthegroundup.ca/carro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006">
            <a:off x="4602881" y="5037240"/>
            <a:ext cx="891552" cy="675770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cdextras.cambridge.org/funfor/games/swf/games/word_jumble/starters_food/potat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4" y="2782356"/>
            <a:ext cx="1058986" cy="1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featurepics.com/FI/Thumb/20101029/Artichoke-169088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5"/>
          <a:stretch/>
        </p:blipFill>
        <p:spPr bwMode="auto">
          <a:xfrm>
            <a:off x="3153525" y="1102256"/>
            <a:ext cx="750503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2" y="1155133"/>
            <a:ext cx="822480" cy="8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findicons.com/files/icons/1187/pickin_time/128/pumpki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2749959"/>
            <a:ext cx="952945" cy="9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21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2256370" y="3804680"/>
            <a:ext cx="727680" cy="8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8" descr="http://www.rw-designer.com/icon-image/9034-256x256x3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564">
            <a:off x="6066615" y="3655957"/>
            <a:ext cx="912577" cy="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0" descr="http://static3.wikia.nocookie.net/__cb20121126160660/farmville2/images/a/aa/Cauliflowe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7" y="4597732"/>
            <a:ext cx="974927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2" descr="http://static3.wikia.nocookie.net/__cb20100802142207/r__/restaurantcity/images/archive/c/cc/20110517175312!Garlic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2" y="4597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4" descr="http://static3.wikia.nocookie.net/__cb20100802142535/r__/restaurantcity/images/archive/5/51/20110517175712!Oni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7" y="18448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6" descr="http://openclipart.org/image/800px/svg_to_png/175120/bananau_fava_bean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0919"/>
          <a:stretch/>
        </p:blipFill>
        <p:spPr bwMode="auto">
          <a:xfrm>
            <a:off x="3693878" y="5073993"/>
            <a:ext cx="913783" cy="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1" y="914155"/>
            <a:ext cx="1133762" cy="652218"/>
          </a:xfrm>
          <a:prstGeom prst="rect">
            <a:avLst/>
          </a:prstGeom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20735862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655017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52320" y="2469035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beans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potato</a:t>
            </a:r>
            <a:endParaRPr lang="es-ES" sz="24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onion</a:t>
            </a:r>
            <a:endParaRPr lang="es-ES" sz="24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corn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tomato</a:t>
            </a:r>
            <a:endParaRPr lang="es-ES" sz="24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cauliflower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garlic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pumpkin</a:t>
            </a:r>
            <a:endParaRPr lang="es-ES" sz="24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carrot</a:t>
            </a:r>
            <a:endParaRPr lang="es-ES" sz="24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pepper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lettuce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artichoke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5" y="1782532"/>
            <a:ext cx="967427" cy="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yukonfromthegroundup.ca/carro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006">
            <a:off x="4602881" y="5037240"/>
            <a:ext cx="891552" cy="675770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cdextras.cambridge.org/funfor/games/swf/games/word_jumble/starters_food/potat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4" y="2782356"/>
            <a:ext cx="1058986" cy="1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featurepics.com/FI/Thumb/20101029/Artichoke-169088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5"/>
          <a:stretch/>
        </p:blipFill>
        <p:spPr bwMode="auto">
          <a:xfrm>
            <a:off x="3153525" y="1102256"/>
            <a:ext cx="750503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2" y="1155133"/>
            <a:ext cx="822480" cy="8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findicons.com/files/icons/1187/pickin_time/128/pumpki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2749959"/>
            <a:ext cx="952945" cy="9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21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2256370" y="3804680"/>
            <a:ext cx="727680" cy="8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8" descr="http://www.rw-designer.com/icon-image/9034-256x256x3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564">
            <a:off x="6066615" y="3655957"/>
            <a:ext cx="912577" cy="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0" descr="http://static3.wikia.nocookie.net/__cb20121126160660/farmville2/images/a/aa/Cauliflowe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7" y="4597732"/>
            <a:ext cx="974927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2" descr="http://static3.wikia.nocookie.net/__cb20100802142207/r__/restaurantcity/images/archive/c/cc/20110517175312!Garlic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2" y="4597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4" descr="http://static3.wikia.nocookie.net/__cb20100802142535/r__/restaurantcity/images/archive/5/51/20110517175712!Oni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7" y="18448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6" descr="http://openclipart.org/image/800px/svg_to_png/175120/bananau_fava_bean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0919"/>
          <a:stretch/>
        </p:blipFill>
        <p:spPr bwMode="auto">
          <a:xfrm>
            <a:off x="3693878" y="5073993"/>
            <a:ext cx="913783" cy="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1" y="914155"/>
            <a:ext cx="1133762" cy="652218"/>
          </a:xfrm>
          <a:prstGeom prst="rect">
            <a:avLst/>
          </a:prstGeom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5723537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569955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3990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potato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7452320" y="2448567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beans</a:t>
            </a:r>
            <a:endParaRPr lang="es-ES" sz="24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onion</a:t>
            </a:r>
            <a:endParaRPr lang="es-ES" sz="24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corn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tomato</a:t>
            </a:r>
            <a:endParaRPr lang="es-ES" sz="24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cauliflower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garlic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pumpkin</a:t>
            </a:r>
            <a:endParaRPr lang="es-ES" sz="24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carrot</a:t>
            </a:r>
            <a:endParaRPr lang="es-ES" sz="24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pepper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lettuce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artichoke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t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5" y="1782532"/>
            <a:ext cx="967427" cy="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yukonfromthegroundup.ca/carro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006">
            <a:off x="4602881" y="5037240"/>
            <a:ext cx="891552" cy="675770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cdextras.cambridge.org/funfor/games/swf/games/word_jumble/starters_food/potat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4" y="2782356"/>
            <a:ext cx="1058986" cy="1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featurepics.com/FI/Thumb/20101029/Artichoke-169088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5"/>
          <a:stretch/>
        </p:blipFill>
        <p:spPr bwMode="auto">
          <a:xfrm>
            <a:off x="3153525" y="1102256"/>
            <a:ext cx="750503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2" y="1155133"/>
            <a:ext cx="822480" cy="8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findicons.com/files/icons/1187/pickin_time/128/pumpki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2749959"/>
            <a:ext cx="952945" cy="9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21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2256370" y="3804680"/>
            <a:ext cx="727680" cy="8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8" descr="http://www.rw-designer.com/icon-image/9034-256x256x3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564">
            <a:off x="6066615" y="3655957"/>
            <a:ext cx="912577" cy="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http://static3.wikia.nocookie.net/__cb20121126160660/farmville2/images/a/aa/Cauliflowe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7" y="4597732"/>
            <a:ext cx="974927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2" descr="http://static3.wikia.nocookie.net/__cb20100802142207/r__/restaurantcity/images/archive/c/cc/20110517175312!Garlic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2" y="4597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4" descr="http://static3.wikia.nocookie.net/__cb20100802142535/r__/restaurantcity/images/archive/5/51/20110517175712!Oni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7" y="18448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6" descr="http://openclipart.org/image/800px/svg_to_png/175120/bananau_fava_bean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0919"/>
          <a:stretch/>
        </p:blipFill>
        <p:spPr bwMode="auto">
          <a:xfrm>
            <a:off x="3693878" y="5073993"/>
            <a:ext cx="913783" cy="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71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1" y="914155"/>
            <a:ext cx="1133762" cy="652218"/>
          </a:xfrm>
          <a:prstGeom prst="rect">
            <a:avLst/>
          </a:prstGeom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5597015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17529891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corn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7452320" y="2448567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beans</a:t>
            </a:r>
            <a:endParaRPr lang="es-ES" sz="24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onion</a:t>
            </a:r>
            <a:endParaRPr lang="es-ES" sz="24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165421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potato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tomato</a:t>
            </a:r>
            <a:endParaRPr lang="es-ES" sz="24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cauliflower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garlic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pumpkin</a:t>
            </a:r>
            <a:endParaRPr lang="es-ES" sz="24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carrot</a:t>
            </a:r>
            <a:endParaRPr lang="es-ES" sz="24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pepper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lettuce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artichoke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ctángulo redondeado">
            <a:hlinkClick r:id="" action="ppaction://hlinkshowjump?jump=endshow" highlightClick="1"/>
          </p:cNvPr>
          <p:cNvSpPr/>
          <p:nvPr/>
        </p:nvSpPr>
        <p:spPr>
          <a:xfrm>
            <a:off x="395536" y="5897335"/>
            <a:ext cx="1224136" cy="599871"/>
          </a:xfrm>
          <a:prstGeom prst="roundRect">
            <a:avLst>
              <a:gd name="adj" fmla="val 23595"/>
            </a:avLst>
          </a:prstGeom>
          <a:gradFill>
            <a:gsLst>
              <a:gs pos="46000">
                <a:srgbClr val="DF5B4D"/>
              </a:gs>
              <a:gs pos="0">
                <a:srgbClr val="C00000"/>
              </a:gs>
              <a:gs pos="76500">
                <a:srgbClr val="FE5B80"/>
              </a:gs>
              <a:gs pos="60000">
                <a:srgbClr val="FDB699"/>
              </a:gs>
              <a:gs pos="100000">
                <a:srgbClr val="CC0000"/>
              </a:gs>
            </a:gsLst>
          </a:gradFill>
          <a:ln w="762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EXIT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2" name="5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38103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 bwMode="auto">
          <a:xfrm rot="12637511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 bwMode="auto">
          <a:xfrm rot="10800000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5" y="1782532"/>
            <a:ext cx="967427" cy="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ukonfromthegroundup.ca/carro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006">
            <a:off x="4602881" y="5037240"/>
            <a:ext cx="891552" cy="675770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extras.cambridge.org/funfor/games/swf/games/word_jumble/starters_food/potat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4" y="2782356"/>
            <a:ext cx="1058986" cy="1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eaturepics.com/FI/Thumb/20101029/Artichoke-169088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5"/>
          <a:stretch/>
        </p:blipFill>
        <p:spPr bwMode="auto">
          <a:xfrm>
            <a:off x="3153525" y="1102256"/>
            <a:ext cx="750503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2" y="1155133"/>
            <a:ext cx="822480" cy="8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indicons.com/files/icons/1187/pickin_time/128/pumpki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2749959"/>
            <a:ext cx="952945" cy="9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21"/>
          <p:cNvPicPr>
            <a:picLocks noChangeAspect="1" noChangeArrowheads="1"/>
          </p:cNvPicPr>
          <p:nvPr/>
        </p:nvPicPr>
        <p:blipFill>
          <a:blip r:embed="rId18"/>
          <a:stretch>
            <a:fillRect/>
          </a:stretch>
        </p:blipFill>
        <p:spPr bwMode="auto">
          <a:xfrm>
            <a:off x="2256370" y="3804680"/>
            <a:ext cx="727680" cy="8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http://www.rw-designer.com/icon-image/9034-256x256x3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564">
            <a:off x="6066615" y="3655957"/>
            <a:ext cx="912577" cy="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tatic3.wikia.nocookie.net/__cb20121126160660/farmville2/images/a/aa/Cauliflower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7" y="4597732"/>
            <a:ext cx="974927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tatic3.wikia.nocookie.net/__cb20100802142207/r__/restaurantcity/images/archive/c/cc/20110517175312!Garlic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2" y="4597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static3.wikia.nocookie.net/__cb20100802142535/r__/restaurantcity/images/archive/5/51/20110517175712!Onion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7" y="18448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openclipart.org/image/800px/svg_to_png/175120/bananau_fava_bean.pn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0919"/>
          <a:stretch/>
        </p:blipFill>
        <p:spPr bwMode="auto">
          <a:xfrm>
            <a:off x="3693878" y="5073993"/>
            <a:ext cx="913783" cy="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1" y="914155"/>
            <a:ext cx="1133762" cy="652218"/>
          </a:xfrm>
          <a:prstGeom prst="rect">
            <a:avLst/>
          </a:prstGeom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2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5" y="1782532"/>
            <a:ext cx="967427" cy="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yukonfromthegroundup.ca/carro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006">
            <a:off x="4602881" y="5037240"/>
            <a:ext cx="891552" cy="675770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cdextras.cambridge.org/funfor/games/swf/games/word_jumble/starters_food/potat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4" y="2782356"/>
            <a:ext cx="1058986" cy="1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featurepics.com/FI/Thumb/20101029/Artichoke-169088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5"/>
          <a:stretch/>
        </p:blipFill>
        <p:spPr bwMode="auto">
          <a:xfrm>
            <a:off x="3153525" y="1102256"/>
            <a:ext cx="750503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2" y="1155133"/>
            <a:ext cx="822480" cy="8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findicons.com/files/icons/1187/pickin_time/128/pumpki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2749959"/>
            <a:ext cx="952945" cy="9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21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2256370" y="3804680"/>
            <a:ext cx="727680" cy="8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8" descr="http://www.rw-designer.com/icon-image/9034-256x256x3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564">
            <a:off x="6066615" y="3655957"/>
            <a:ext cx="912577" cy="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0" descr="http://static3.wikia.nocookie.net/__cb20121126160660/farmville2/images/a/aa/Cauliflower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7" y="4597732"/>
            <a:ext cx="974927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2" descr="http://static3.wikia.nocookie.net/__cb20100802142207/r__/restaurantcity/images/archive/c/cc/20110517175312!Garlic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2" y="4597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4" descr="http://static3.wikia.nocookie.net/__cb20100802142535/r__/restaurantcity/images/archive/5/51/20110517175712!Onion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7" y="18448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6" descr="http://openclipart.org/image/800px/svg_to_png/175120/bananau_fava_bean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0919"/>
          <a:stretch/>
        </p:blipFill>
        <p:spPr bwMode="auto">
          <a:xfrm>
            <a:off x="3693878" y="5073993"/>
            <a:ext cx="913783" cy="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1" y="914155"/>
            <a:ext cx="1133762" cy="652218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24"/>
          <a:srcRect b="6381"/>
          <a:stretch/>
        </p:blipFill>
        <p:spPr bwMode="auto">
          <a:xfrm rot="12637511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24"/>
          <a:srcRect b="6381"/>
          <a:stretch/>
        </p:blipFill>
        <p:spPr bwMode="auto">
          <a:xfrm rot="10800000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9087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tomato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potato</a:t>
            </a:r>
            <a:endParaRPr lang="es-ES" sz="24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pumpkin</a:t>
            </a:r>
            <a:endParaRPr lang="es-ES" sz="24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corn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3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garlic</a:t>
            </a:r>
            <a:endParaRPr lang="es-ES" sz="24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onion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7433482" y="9087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pepper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carrot</a:t>
            </a:r>
            <a:endParaRPr lang="es-ES" sz="24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beans</a:t>
            </a:r>
            <a:endParaRPr lang="es-ES" sz="24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2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artichoke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cauliflower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lettuce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4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OM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5" y="1782532"/>
            <a:ext cx="967427" cy="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yukonfromthegroundup.ca/carro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006">
            <a:off x="4602881" y="5037240"/>
            <a:ext cx="891552" cy="675770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cdextras.cambridge.org/funfor/games/swf/games/word_jumble/starters_food/potat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4" y="2782356"/>
            <a:ext cx="1058986" cy="1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featurepics.com/FI/Thumb/20101029/Artichoke-169088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5"/>
          <a:stretch/>
        </p:blipFill>
        <p:spPr bwMode="auto">
          <a:xfrm>
            <a:off x="3153525" y="1102256"/>
            <a:ext cx="750503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2" y="1155133"/>
            <a:ext cx="822480" cy="8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findicons.com/files/icons/1187/pickin_time/128/pumpki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2749959"/>
            <a:ext cx="952945" cy="9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21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2256370" y="3804680"/>
            <a:ext cx="727680" cy="8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8" descr="http://www.rw-designer.com/icon-image/9034-256x256x3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564">
            <a:off x="6066615" y="3655957"/>
            <a:ext cx="912577" cy="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0" descr="http://static3.wikia.nocookie.net/__cb20121126160660/farmville2/images/a/aa/Cauliflowe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7" y="4597732"/>
            <a:ext cx="974927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2" descr="http://static3.wikia.nocookie.net/__cb20100802142207/r__/restaurantcity/images/archive/c/cc/20110517175312!Garlic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2" y="4597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4" descr="http://static3.wikia.nocookie.net/__cb20100802142535/r__/restaurantcity/images/archive/5/51/20110517175712!Oni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7" y="18448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6" descr="http://openclipart.org/image/800px/svg_to_png/175120/bananau_fava_bean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0919"/>
          <a:stretch/>
        </p:blipFill>
        <p:spPr bwMode="auto">
          <a:xfrm>
            <a:off x="3693878" y="5073993"/>
            <a:ext cx="913783" cy="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1" y="914155"/>
            <a:ext cx="1133762" cy="652218"/>
          </a:xfrm>
          <a:prstGeom prst="rect">
            <a:avLst/>
          </a:prstGeom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12743492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19109640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3994188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garlic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potato</a:t>
            </a:r>
            <a:endParaRPr lang="es-ES" sz="24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pumpkin</a:t>
            </a:r>
            <a:endParaRPr lang="es-ES" sz="24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corn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tomato</a:t>
            </a:r>
            <a:endParaRPr lang="es-ES" sz="24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onion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7433482" y="9087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pepper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carrot</a:t>
            </a:r>
            <a:endParaRPr lang="es-ES" sz="24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beans</a:t>
            </a:r>
            <a:endParaRPr lang="es-ES" sz="24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2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artichoke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cauliflower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lettuce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r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5" y="1782532"/>
            <a:ext cx="967427" cy="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yukonfromthegroundup.ca/carro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006">
            <a:off x="4602881" y="5037240"/>
            <a:ext cx="891552" cy="675770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cdextras.cambridge.org/funfor/games/swf/games/word_jumble/starters_food/potat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4" y="2782356"/>
            <a:ext cx="1058986" cy="1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featurepics.com/FI/Thumb/20101029/Artichoke-169088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5"/>
          <a:stretch/>
        </p:blipFill>
        <p:spPr bwMode="auto">
          <a:xfrm>
            <a:off x="3153525" y="1102256"/>
            <a:ext cx="750503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2" y="1155133"/>
            <a:ext cx="822480" cy="8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findicons.com/files/icons/1187/pickin_time/128/pumpki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2749959"/>
            <a:ext cx="952945" cy="9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21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2256370" y="3804680"/>
            <a:ext cx="727680" cy="8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8" descr="http://www.rw-designer.com/icon-image/9034-256x256x3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564">
            <a:off x="6066615" y="3655957"/>
            <a:ext cx="912577" cy="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0" descr="http://static3.wikia.nocookie.net/__cb20121126160660/farmville2/images/a/aa/Cauliflowe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7" y="4597732"/>
            <a:ext cx="974927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2" descr="http://static3.wikia.nocookie.net/__cb20100802142207/r__/restaurantcity/images/archive/c/cc/20110517175312!Garlic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2" y="4597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4" descr="http://static3.wikia.nocookie.net/__cb20100802142535/r__/restaurantcity/images/archive/5/51/20110517175712!Oni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7" y="18448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6" descr="http://openclipart.org/image/800px/svg_to_png/175120/bananau_fava_bean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0919"/>
          <a:stretch/>
        </p:blipFill>
        <p:spPr bwMode="auto">
          <a:xfrm>
            <a:off x="3693878" y="5073993"/>
            <a:ext cx="913783" cy="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1" y="914155"/>
            <a:ext cx="1133762" cy="652218"/>
          </a:xfrm>
          <a:prstGeom prst="rect">
            <a:avLst/>
          </a:prstGeom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3990975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19024537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3" y="9087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pepper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potato</a:t>
            </a:r>
            <a:endParaRPr lang="es-ES" sz="24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pumpkin</a:t>
            </a:r>
            <a:endParaRPr lang="es-ES" sz="24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corn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tomato</a:t>
            </a:r>
            <a:endParaRPr lang="es-ES" sz="24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onion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garlic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carrot</a:t>
            </a:r>
            <a:endParaRPr lang="es-ES" sz="24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beans</a:t>
            </a:r>
            <a:endParaRPr lang="es-ES" sz="24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2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artichoke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cauliflower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lettuce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pp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5" y="1782532"/>
            <a:ext cx="967427" cy="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yukonfromthegroundup.ca/carro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006">
            <a:off x="4602881" y="5037240"/>
            <a:ext cx="891552" cy="675770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cdextras.cambridge.org/funfor/games/swf/games/word_jumble/starters_food/potat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4" y="2782356"/>
            <a:ext cx="1058986" cy="1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featurepics.com/FI/Thumb/20101029/Artichoke-169088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5"/>
          <a:stretch/>
        </p:blipFill>
        <p:spPr bwMode="auto">
          <a:xfrm>
            <a:off x="3153525" y="1102256"/>
            <a:ext cx="750503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2" y="1155133"/>
            <a:ext cx="822480" cy="8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findicons.com/files/icons/1187/pickin_time/128/pumpki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2749959"/>
            <a:ext cx="952945" cy="9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21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2256370" y="3804680"/>
            <a:ext cx="727680" cy="8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8" descr="http://www.rw-designer.com/icon-image/9034-256x256x3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564">
            <a:off x="6066615" y="3655957"/>
            <a:ext cx="912577" cy="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0" descr="http://static3.wikia.nocookie.net/__cb20121126160660/farmville2/images/a/aa/Cauliflowe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7" y="4597732"/>
            <a:ext cx="974927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2" descr="http://static3.wikia.nocookie.net/__cb20100802142207/r__/restaurantcity/images/archive/c/cc/20110517175312!Garlic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2" y="4597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4" descr="http://static3.wikia.nocookie.net/__cb20100802142535/r__/restaurantcity/images/archive/5/51/20110517175712!Oni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7" y="18448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6" descr="http://openclipart.org/image/800px/svg_to_png/175120/bananau_fava_bean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0919"/>
          <a:stretch/>
        </p:blipFill>
        <p:spPr bwMode="auto">
          <a:xfrm>
            <a:off x="3693878" y="5073993"/>
            <a:ext cx="913783" cy="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1" y="914155"/>
            <a:ext cx="1133762" cy="652218"/>
          </a:xfrm>
          <a:prstGeom prst="rect">
            <a:avLst/>
          </a:prstGeom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3821991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9109927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3" y="3240655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artichoke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potato</a:t>
            </a:r>
            <a:endParaRPr lang="es-ES" sz="24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pumpkin</a:t>
            </a:r>
            <a:endParaRPr lang="es-ES" sz="24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corn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tomato</a:t>
            </a:r>
            <a:endParaRPr lang="es-ES" sz="24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onion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garlic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carrot</a:t>
            </a:r>
            <a:endParaRPr lang="es-ES" sz="24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beans</a:t>
            </a:r>
            <a:endParaRPr lang="es-ES" sz="24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pepper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cauliflower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lettuce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ticho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5" y="1782532"/>
            <a:ext cx="967427" cy="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yukonfromthegroundup.ca/carro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006">
            <a:off x="4602881" y="5037240"/>
            <a:ext cx="891552" cy="675770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cdextras.cambridge.org/funfor/games/swf/games/word_jumble/starters_food/potat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4" y="2782356"/>
            <a:ext cx="1058986" cy="1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featurepics.com/FI/Thumb/20101029/Artichoke-169088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5"/>
          <a:stretch/>
        </p:blipFill>
        <p:spPr bwMode="auto">
          <a:xfrm>
            <a:off x="3153525" y="1102256"/>
            <a:ext cx="750503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2" y="1155133"/>
            <a:ext cx="822480" cy="8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findicons.com/files/icons/1187/pickin_time/128/pumpki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2749959"/>
            <a:ext cx="952945" cy="9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21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2256370" y="3804680"/>
            <a:ext cx="727680" cy="8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8" descr="http://www.rw-designer.com/icon-image/9034-256x256x3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564">
            <a:off x="6066615" y="3655957"/>
            <a:ext cx="912577" cy="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0" descr="http://static3.wikia.nocookie.net/__cb20121126160660/farmville2/images/a/aa/Cauliflowe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7" y="4597732"/>
            <a:ext cx="974927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2" descr="http://static3.wikia.nocookie.net/__cb20100802142207/r__/restaurantcity/images/archive/c/cc/20110517175312!Garlic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2" y="4597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4" descr="http://static3.wikia.nocookie.net/__cb20100802142535/r__/restaurantcity/images/archive/5/51/20110517175712!Oni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7" y="18448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6" descr="http://openclipart.org/image/800px/svg_to_png/175120/bananau_fava_bean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0919"/>
          <a:stretch/>
        </p:blipFill>
        <p:spPr bwMode="auto">
          <a:xfrm>
            <a:off x="3693878" y="5073993"/>
            <a:ext cx="913783" cy="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1" y="914155"/>
            <a:ext cx="1133762" cy="652218"/>
          </a:xfrm>
          <a:prstGeom prst="rect">
            <a:avLst/>
          </a:prstGeom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14334432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9144029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3" y="482483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lettuce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potato</a:t>
            </a:r>
            <a:endParaRPr lang="es-ES" sz="24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pumpkin</a:t>
            </a:r>
            <a:endParaRPr lang="es-ES" sz="24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corn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tomato</a:t>
            </a:r>
            <a:endParaRPr lang="es-ES" sz="24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onion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garlic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carrot</a:t>
            </a:r>
            <a:endParaRPr lang="es-ES" sz="24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beans</a:t>
            </a:r>
            <a:endParaRPr lang="es-ES" sz="24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pepper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cauliflower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artichoke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ttu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5" y="1782532"/>
            <a:ext cx="967427" cy="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yukonfromthegroundup.ca/carro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006">
            <a:off x="4602881" y="5037240"/>
            <a:ext cx="891552" cy="675770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cdextras.cambridge.org/funfor/games/swf/games/word_jumble/starters_food/potat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4" y="2782356"/>
            <a:ext cx="1058986" cy="1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featurepics.com/FI/Thumb/20101029/Artichoke-169088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5"/>
          <a:stretch/>
        </p:blipFill>
        <p:spPr bwMode="auto">
          <a:xfrm>
            <a:off x="3153525" y="1102256"/>
            <a:ext cx="750503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2" y="1155133"/>
            <a:ext cx="822480" cy="8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findicons.com/files/icons/1187/pickin_time/128/pumpki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2749959"/>
            <a:ext cx="952945" cy="9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21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2256370" y="3804680"/>
            <a:ext cx="727680" cy="8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8" descr="http://www.rw-designer.com/icon-image/9034-256x256x3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564">
            <a:off x="6066615" y="3655957"/>
            <a:ext cx="912577" cy="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0" descr="http://static3.wikia.nocookie.net/__cb20121126160660/farmville2/images/a/aa/Cauliflowe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7" y="4597732"/>
            <a:ext cx="974927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2" descr="http://static3.wikia.nocookie.net/__cb20100802142207/r__/restaurantcity/images/archive/c/cc/20110517175312!Garlic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2" y="4597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4" descr="http://static3.wikia.nocookie.net/__cb20100802142535/r__/restaurantcity/images/archive/5/51/20110517175712!Oni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7" y="18448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6" descr="http://openclipart.org/image/800px/svg_to_png/175120/bananau_fava_bean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0919"/>
          <a:stretch/>
        </p:blipFill>
        <p:spPr bwMode="auto">
          <a:xfrm>
            <a:off x="3693878" y="5073993"/>
            <a:ext cx="913783" cy="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69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1" y="914155"/>
            <a:ext cx="1133762" cy="652218"/>
          </a:xfrm>
          <a:prstGeom prst="rect">
            <a:avLst/>
          </a:prstGeom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14464633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2191108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2" y="3994188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cauliflower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potato</a:t>
            </a:r>
            <a:endParaRPr lang="es-ES" sz="24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pumpkin</a:t>
            </a:r>
            <a:endParaRPr lang="es-ES" sz="24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corn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tomato</a:t>
            </a:r>
            <a:endParaRPr lang="es-ES" sz="24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onion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garlic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carrot</a:t>
            </a:r>
            <a:endParaRPr lang="es-ES" sz="24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beans</a:t>
            </a:r>
            <a:endParaRPr lang="es-ES" sz="24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pepper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2" y="483731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lettuce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40655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artichoke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uliflo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5" y="1782532"/>
            <a:ext cx="967427" cy="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yukonfromthegroundup.ca/carro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006">
            <a:off x="4602881" y="5037240"/>
            <a:ext cx="891552" cy="675770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cdextras.cambridge.org/funfor/games/swf/games/word_jumble/starters_food/potat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4" y="2782356"/>
            <a:ext cx="1058986" cy="1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featurepics.com/FI/Thumb/20101029/Artichoke-169088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5"/>
          <a:stretch/>
        </p:blipFill>
        <p:spPr bwMode="auto">
          <a:xfrm>
            <a:off x="3153525" y="1102256"/>
            <a:ext cx="750503" cy="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72" y="1155133"/>
            <a:ext cx="822480" cy="8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http://findicons.com/files/icons/1187/pickin_time/128/pumpki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81" y="2749959"/>
            <a:ext cx="952945" cy="9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21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2256370" y="3804680"/>
            <a:ext cx="727680" cy="8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8" descr="http://www.rw-designer.com/icon-image/9034-256x256x3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564">
            <a:off x="6066615" y="3655957"/>
            <a:ext cx="912577" cy="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0" descr="http://static3.wikia.nocookie.net/__cb20121126160660/farmville2/images/a/aa/Cauliflowe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7" y="4597732"/>
            <a:ext cx="974927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2" descr="http://static3.wikia.nocookie.net/__cb20100802142207/r__/restaurantcity/images/archive/c/cc/20110517175312!Garlic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2" y="4597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4" descr="http://static3.wikia.nocookie.net/__cb20100802142535/r__/restaurantcity/images/archive/5/51/20110517175712!Oni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7" y="184482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6" descr="http://openclipart.org/image/800px/svg_to_png/175120/bananau_fava_bean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7" b="20919"/>
          <a:stretch/>
        </p:blipFill>
        <p:spPr bwMode="auto">
          <a:xfrm>
            <a:off x="3693878" y="5073993"/>
            <a:ext cx="913783" cy="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1" y="914155"/>
            <a:ext cx="1133762" cy="652218"/>
          </a:xfrm>
          <a:prstGeom prst="rect">
            <a:avLst/>
          </a:prstGeom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7380193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23"/>
          <a:srcRect b="6381"/>
          <a:stretch/>
        </p:blipFill>
        <p:spPr bwMode="auto">
          <a:xfrm rot="2079832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onion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potato</a:t>
            </a:r>
            <a:endParaRPr lang="es-ES" sz="24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pumpkin</a:t>
            </a:r>
            <a:endParaRPr lang="es-ES" sz="24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corn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tomato</a:t>
            </a:r>
            <a:endParaRPr lang="es-ES" sz="24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cauliflower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garlic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carrot</a:t>
            </a:r>
            <a:endParaRPr lang="es-ES" sz="24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beans</a:t>
            </a:r>
            <a:endParaRPr lang="es-ES" sz="24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pepper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lettuce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artichoke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n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249</Words>
  <Application>Microsoft Office PowerPoint</Application>
  <PresentationFormat>Presentación en pantalla (4:3)</PresentationFormat>
  <Paragraphs>158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52</cp:revision>
  <dcterms:created xsi:type="dcterms:W3CDTF">2013-11-26T19:28:38Z</dcterms:created>
  <dcterms:modified xsi:type="dcterms:W3CDTF">2013-12-11T11:28:47Z</dcterms:modified>
</cp:coreProperties>
</file>