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6" r:id="rId7"/>
    <p:sldId id="267" r:id="rId8"/>
    <p:sldId id="262" r:id="rId9"/>
    <p:sldId id="263" r:id="rId10"/>
    <p:sldId id="264" r:id="rId11"/>
    <p:sldId id="265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7352C9DE-C266-4D89-9E15-794CCBBDCE39}" type="datetimeFigureOut">
              <a:rPr lang="en-US" smtClean="0"/>
              <a:pPr/>
              <a:t>5/20/2015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3891-0C02-4AAA-B62C-D73AAE43A4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2C9DE-C266-4D89-9E15-794CCBBDCE39}" type="datetimeFigureOut">
              <a:rPr lang="en-US" smtClean="0"/>
              <a:pPr/>
              <a:t>5/20/2015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3891-0C02-4AAA-B62C-D73AAE43A4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2C9DE-C266-4D89-9E15-794CCBBDCE39}" type="datetimeFigureOut">
              <a:rPr lang="en-US" smtClean="0"/>
              <a:pPr/>
              <a:t>5/20/2015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3891-0C02-4AAA-B62C-D73AAE43A4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2C9DE-C266-4D89-9E15-794CCBBDCE39}" type="datetimeFigureOut">
              <a:rPr lang="en-US" smtClean="0"/>
              <a:pPr/>
              <a:t>5/20/2015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3891-0C02-4AAA-B62C-D73AAE43A4B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2C9DE-C266-4D89-9E15-794CCBBDCE39}" type="datetimeFigureOut">
              <a:rPr lang="en-US" smtClean="0"/>
              <a:pPr/>
              <a:t>5/20/2015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3891-0C02-4AAA-B62C-D73AAE43A4B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2C9DE-C266-4D89-9E15-794CCBBDCE39}" type="datetimeFigureOut">
              <a:rPr lang="en-US" smtClean="0"/>
              <a:pPr/>
              <a:t>5/20/2015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3891-0C02-4AAA-B62C-D73AAE43A4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2C9DE-C266-4D89-9E15-794CCBBDCE39}" type="datetimeFigureOut">
              <a:rPr lang="en-US" smtClean="0"/>
              <a:pPr/>
              <a:t>5/20/2015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3891-0C02-4AAA-B62C-D73AAE43A4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2C9DE-C266-4D89-9E15-794CCBBDCE39}" type="datetimeFigureOut">
              <a:rPr lang="en-US" smtClean="0"/>
              <a:pPr/>
              <a:t>5/20/2015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3891-0C02-4AAA-B62C-D73AAE43A4B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2C9DE-C266-4D89-9E15-794CCBBDCE39}" type="datetimeFigureOut">
              <a:rPr lang="en-US" smtClean="0"/>
              <a:pPr/>
              <a:t>5/20/2015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3891-0C02-4AAA-B62C-D73AAE43A4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2C9DE-C266-4D89-9E15-794CCBBDCE39}" type="datetimeFigureOut">
              <a:rPr lang="en-US" smtClean="0"/>
              <a:pPr/>
              <a:t>5/20/2015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3891-0C02-4AAA-B62C-D73AAE43A4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2C9DE-C266-4D89-9E15-794CCBBDCE39}" type="datetimeFigureOut">
              <a:rPr lang="en-US" smtClean="0"/>
              <a:pPr/>
              <a:t>5/20/2015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3891-0C02-4AAA-B62C-D73AAE43A4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352C9DE-C266-4D89-9E15-794CCBBDCE39}" type="datetimeFigureOut">
              <a:rPr lang="en-US" smtClean="0"/>
              <a:pPr/>
              <a:t>5/20/2015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C513891-0C02-4AAA-B62C-D73AAE43A4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143000"/>
            <a:ext cx="6400800" cy="1295400"/>
          </a:xfrm>
        </p:spPr>
        <p:txBody>
          <a:bodyPr/>
          <a:lstStyle/>
          <a:p>
            <a:r>
              <a:rPr lang="en-US" dirty="0" smtClean="0">
                <a:latin typeface="Algerian" pitchFamily="82" charset="0"/>
              </a:rPr>
              <a:t>Greece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Agency FB" pitchFamily="34" charset="0"/>
              </a:rPr>
              <a:t>Strahinja</a:t>
            </a:r>
            <a:r>
              <a:rPr lang="en-US" sz="4000" dirty="0" smtClean="0">
                <a:latin typeface="Agency FB" pitchFamily="34" charset="0"/>
              </a:rPr>
              <a:t> </a:t>
            </a:r>
            <a:r>
              <a:rPr lang="en-US" sz="4000" dirty="0" smtClean="0">
                <a:latin typeface="Agency FB" pitchFamily="34" charset="0"/>
              </a:rPr>
              <a:t>Belosevic</a:t>
            </a:r>
            <a:r>
              <a:rPr lang="sr-Latn-RS" sz="4000" dirty="0" smtClean="0">
                <a:latin typeface="Agency FB" pitchFamily="34" charset="0"/>
              </a:rPr>
              <a:t>VI1</a:t>
            </a:r>
            <a:endParaRPr lang="en-US" sz="4000" dirty="0" smtClean="0">
              <a:latin typeface="Agency FB" pitchFamily="34" charset="0"/>
            </a:endParaRPr>
          </a:p>
          <a:p>
            <a:r>
              <a:rPr lang="en-US" sz="4000" dirty="0" smtClean="0">
                <a:latin typeface="Agency FB" pitchFamily="34" charset="0"/>
              </a:rPr>
              <a:t>Luka </a:t>
            </a:r>
            <a:r>
              <a:rPr lang="en-US" sz="4000" dirty="0" smtClean="0">
                <a:latin typeface="Agency FB" pitchFamily="34" charset="0"/>
              </a:rPr>
              <a:t>Djuric</a:t>
            </a:r>
            <a:r>
              <a:rPr lang="en-US" sz="4000" dirty="0" smtClean="0">
                <a:latin typeface="Agency FB" pitchFamily="34" charset="0"/>
              </a:rPr>
              <a:t> </a:t>
            </a:r>
            <a:r>
              <a:rPr lang="en-US" sz="4000" dirty="0" smtClean="0">
                <a:latin typeface="Agency FB" pitchFamily="34" charset="0"/>
              </a:rPr>
              <a:t>VI</a:t>
            </a:r>
            <a:r>
              <a:rPr lang="en-US" sz="4000" dirty="0" smtClean="0">
                <a:latin typeface="+mj-lt"/>
              </a:rPr>
              <a:t>1</a:t>
            </a:r>
            <a:endParaRPr lang="en-US" sz="4000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617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itchFamily="82" charset="0"/>
              </a:rPr>
              <a:t>Vardar river</a:t>
            </a:r>
            <a:endParaRPr lang="en-US" dirty="0">
              <a:latin typeface="Algerian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2209800"/>
            <a:ext cx="7162800" cy="3429000"/>
          </a:xfrm>
        </p:spPr>
      </p:pic>
    </p:spTree>
    <p:extLst>
      <p:ext uri="{BB962C8B-B14F-4D97-AF65-F5344CB8AC3E}">
        <p14:creationId xmlns:p14="http://schemas.microsoft.com/office/powerpoint/2010/main" xmlns="" val="161944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066800"/>
            <a:ext cx="6400800" cy="685800"/>
          </a:xfrm>
        </p:spPr>
        <p:txBody>
          <a:bodyPr/>
          <a:lstStyle/>
          <a:p>
            <a:r>
              <a:rPr lang="en-US" dirty="0" smtClean="0">
                <a:latin typeface="Algerian" pitchFamily="82" charset="0"/>
              </a:rPr>
              <a:t>Dojransko</a:t>
            </a:r>
            <a:r>
              <a:rPr lang="en-US" dirty="0" smtClean="0">
                <a:latin typeface="Algerian" pitchFamily="82" charset="0"/>
              </a:rPr>
              <a:t> lake</a:t>
            </a:r>
            <a:endParaRPr lang="en-US" dirty="0">
              <a:latin typeface="Algerian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1981200"/>
            <a:ext cx="7239000" cy="3581401"/>
          </a:xfrm>
        </p:spPr>
      </p:pic>
    </p:spTree>
    <p:extLst>
      <p:ext uri="{BB962C8B-B14F-4D97-AF65-F5344CB8AC3E}">
        <p14:creationId xmlns:p14="http://schemas.microsoft.com/office/powerpoint/2010/main" xmlns="" val="353899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609600"/>
            <a:ext cx="6858000" cy="1295400"/>
          </a:xfrm>
        </p:spPr>
        <p:txBody>
          <a:bodyPr/>
          <a:lstStyle/>
          <a:p>
            <a:r>
              <a:rPr lang="en-US" dirty="0" smtClean="0">
                <a:latin typeface="Algerian" pitchFamily="82" charset="0"/>
              </a:rPr>
              <a:t>Social characteristics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133600"/>
            <a:ext cx="7315200" cy="3505200"/>
          </a:xfrm>
        </p:spPr>
        <p:txBody>
          <a:bodyPr>
            <a:normAutofit/>
          </a:bodyPr>
          <a:lstStyle/>
          <a:p>
            <a:pPr algn="l"/>
            <a:r>
              <a:rPr lang="en-GB" sz="2400" dirty="0" smtClean="0">
                <a:latin typeface="Aharoni" pitchFamily="2" charset="-79"/>
                <a:cs typeface="Aharoni" pitchFamily="2" charset="-79"/>
              </a:rPr>
              <a:t>Greece is one of the most homogeneous national countries in Europe.</a:t>
            </a:r>
            <a:r>
              <a:rPr lang="sr-Latn-RS" sz="2400" dirty="0" smtClean="0">
                <a:latin typeface="Aharoni" pitchFamily="2" charset="-79"/>
                <a:cs typeface="Aharoni" pitchFamily="2" charset="-79"/>
              </a:rPr>
              <a:t> </a:t>
            </a:r>
            <a:endParaRPr lang="en-GB" sz="2400" dirty="0" smtClean="0">
              <a:latin typeface="Aharoni" pitchFamily="2" charset="-79"/>
              <a:cs typeface="Aharoni" pitchFamily="2" charset="-79"/>
            </a:endParaRPr>
          </a:p>
          <a:p>
            <a:pPr algn="l"/>
            <a:r>
              <a:rPr lang="en-GB" sz="2400" dirty="0" smtClean="0">
                <a:latin typeface="Aharoni" pitchFamily="2" charset="-79"/>
                <a:cs typeface="Aharoni" pitchFamily="2" charset="-79"/>
              </a:rPr>
              <a:t>Greeks make up about </a:t>
            </a:r>
            <a:r>
              <a:rPr lang="en-GB" sz="3600" dirty="0" smtClean="0">
                <a:latin typeface="Aharoni" pitchFamily="2" charset="-79"/>
                <a:cs typeface="Aharoni" pitchFamily="2" charset="-79"/>
              </a:rPr>
              <a:t>98 % </a:t>
            </a:r>
            <a:r>
              <a:rPr lang="en-GB" sz="2400" dirty="0" smtClean="0">
                <a:latin typeface="Aharoni" pitchFamily="2" charset="-79"/>
                <a:cs typeface="Aharoni" pitchFamily="2" charset="-79"/>
              </a:rPr>
              <a:t>of the population.</a:t>
            </a:r>
          </a:p>
          <a:p>
            <a:pPr algn="l"/>
            <a:r>
              <a:rPr lang="en-GB" sz="2400" dirty="0" smtClean="0">
                <a:latin typeface="Aharoni" pitchFamily="2" charset="-79"/>
                <a:cs typeface="Aharoni" pitchFamily="2" charset="-79"/>
              </a:rPr>
              <a:t>They are descendants of the ancient Helena.</a:t>
            </a:r>
            <a:endParaRPr lang="en-GB" sz="2400" dirty="0" smtClean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653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609600"/>
            <a:ext cx="6400800" cy="1295400"/>
          </a:xfrm>
        </p:spPr>
        <p:txBody>
          <a:bodyPr/>
          <a:lstStyle/>
          <a:p>
            <a:r>
              <a:rPr lang="en-US" dirty="0" smtClean="0">
                <a:latin typeface="Algerian" pitchFamily="82" charset="0"/>
              </a:rPr>
              <a:t>Interesting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209800"/>
            <a:ext cx="7315200" cy="3581400"/>
          </a:xfrm>
        </p:spPr>
        <p:txBody>
          <a:bodyPr>
            <a:normAutofit/>
          </a:bodyPr>
          <a:lstStyle/>
          <a:p>
            <a:pPr algn="l"/>
            <a:r>
              <a:rPr lang="en-GB" sz="2400" dirty="0" smtClean="0">
                <a:latin typeface="Aharoni" pitchFamily="2" charset="-79"/>
                <a:cs typeface="Aharoni" pitchFamily="2" charset="-79"/>
              </a:rPr>
              <a:t>Greece is a manufacturer of marine water sponges.</a:t>
            </a:r>
          </a:p>
          <a:p>
            <a:pPr algn="l"/>
            <a:r>
              <a:rPr lang="en-GB" sz="2400" dirty="0" smtClean="0">
                <a:latin typeface="Aharoni" pitchFamily="2" charset="-79"/>
                <a:cs typeface="Aharoni" pitchFamily="2" charset="-79"/>
              </a:rPr>
              <a:t>Olympic games originated in ancient Greece.</a:t>
            </a:r>
          </a:p>
          <a:p>
            <a:pPr algn="l"/>
            <a:r>
              <a:rPr lang="en-GB" sz="2400" dirty="0" smtClean="0">
                <a:latin typeface="Aharoni" pitchFamily="2" charset="-79"/>
                <a:cs typeface="Aharoni" pitchFamily="2" charset="-79"/>
              </a:rPr>
              <a:t>Football is the national sport  in Greece.</a:t>
            </a:r>
            <a:endParaRPr lang="en-GB" sz="24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973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743200"/>
            <a:ext cx="6400800" cy="1295400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Algerian" pitchFamily="82" charset="0"/>
              </a:rPr>
              <a:t>Thank you </a:t>
            </a:r>
            <a:r>
              <a:rPr lang="en-US" sz="4400" smtClean="0">
                <a:latin typeface="Algerian" pitchFamily="82" charset="0"/>
              </a:rPr>
              <a:t>for </a:t>
            </a:r>
            <a:r>
              <a:rPr lang="en-US" sz="4400" smtClean="0">
                <a:latin typeface="Algerian" pitchFamily="82" charset="0"/>
              </a:rPr>
              <a:t>listening</a:t>
            </a:r>
            <a:endParaRPr lang="en-US" sz="4400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912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itchFamily="82" charset="0"/>
              </a:rPr>
              <a:t>Greek flag</a:t>
            </a:r>
            <a:endParaRPr lang="en-US" dirty="0">
              <a:latin typeface="Algerian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2286000"/>
            <a:ext cx="7010399" cy="3200400"/>
          </a:xfrm>
        </p:spPr>
      </p:pic>
    </p:spTree>
    <p:extLst>
      <p:ext uri="{BB962C8B-B14F-4D97-AF65-F5344CB8AC3E}">
        <p14:creationId xmlns:p14="http://schemas.microsoft.com/office/powerpoint/2010/main" xmlns="" val="407242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914400"/>
            <a:ext cx="6400800" cy="4343400"/>
          </a:xfrm>
        </p:spPr>
        <p:txBody>
          <a:bodyPr>
            <a:normAutofit/>
          </a:bodyPr>
          <a:lstStyle/>
          <a:p>
            <a:pPr algn="l"/>
            <a:endParaRPr lang="en-US" sz="2400" dirty="0" smtClean="0">
              <a:latin typeface="Aharoni" pitchFamily="2" charset="-79"/>
              <a:cs typeface="Aharoni" pitchFamily="2" charset="-79"/>
            </a:endParaRPr>
          </a:p>
          <a:p>
            <a:pPr algn="l"/>
            <a:r>
              <a:rPr lang="en-GB" sz="4000" dirty="0" smtClean="0">
                <a:latin typeface="Aharoni" pitchFamily="2" charset="-79"/>
                <a:cs typeface="Aharoni" pitchFamily="2" charset="-79"/>
              </a:rPr>
              <a:t>Capital city: Athens</a:t>
            </a:r>
          </a:p>
          <a:p>
            <a:pPr algn="l"/>
            <a:r>
              <a:rPr lang="en-GB" sz="4000" dirty="0" smtClean="0">
                <a:latin typeface="Aharoni" pitchFamily="2" charset="-79"/>
                <a:cs typeface="Aharoni" pitchFamily="2" charset="-79"/>
              </a:rPr>
              <a:t>Official language:</a:t>
            </a:r>
            <a:r>
              <a:rPr lang="sr-Latn-RS" sz="4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GB" sz="4000" dirty="0" smtClean="0">
                <a:latin typeface="Aharoni" pitchFamily="2" charset="-79"/>
                <a:cs typeface="Aharoni" pitchFamily="2" charset="-79"/>
              </a:rPr>
              <a:t>Greek</a:t>
            </a:r>
          </a:p>
          <a:p>
            <a:pPr algn="l"/>
            <a:r>
              <a:rPr lang="en-GB" sz="4000" dirty="0" smtClean="0">
                <a:latin typeface="Aharoni" pitchFamily="2" charset="-79"/>
                <a:cs typeface="Aharoni" pitchFamily="2" charset="-79"/>
              </a:rPr>
              <a:t>Currency: euro</a:t>
            </a:r>
            <a:endParaRPr lang="en-GB" sz="40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656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066800"/>
            <a:ext cx="6400800" cy="685800"/>
          </a:xfrm>
        </p:spPr>
        <p:txBody>
          <a:bodyPr/>
          <a:lstStyle/>
          <a:p>
            <a:r>
              <a:rPr lang="en-US" dirty="0" smtClean="0">
                <a:latin typeface="Algerian" pitchFamily="82" charset="0"/>
              </a:rPr>
              <a:t>Greek capital</a:t>
            </a:r>
            <a:endParaRPr lang="en-US" dirty="0">
              <a:latin typeface="Algerian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1905000"/>
            <a:ext cx="7162800" cy="3733800"/>
          </a:xfrm>
        </p:spPr>
      </p:pic>
    </p:spTree>
    <p:extLst>
      <p:ext uri="{BB962C8B-B14F-4D97-AF65-F5344CB8AC3E}">
        <p14:creationId xmlns:p14="http://schemas.microsoft.com/office/powerpoint/2010/main" xmlns="" val="307619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762000"/>
            <a:ext cx="6400800" cy="1295400"/>
          </a:xfrm>
        </p:spPr>
        <p:txBody>
          <a:bodyPr/>
          <a:lstStyle/>
          <a:p>
            <a:r>
              <a:rPr lang="en-US" dirty="0" smtClean="0">
                <a:latin typeface="Algerian" pitchFamily="82" charset="0"/>
              </a:rPr>
              <a:t>boundaries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209800"/>
            <a:ext cx="7086600" cy="3352800"/>
          </a:xfrm>
        </p:spPr>
        <p:txBody>
          <a:bodyPr>
            <a:normAutofit/>
          </a:bodyPr>
          <a:lstStyle/>
          <a:p>
            <a:pPr algn="l"/>
            <a:r>
              <a:rPr lang="en-GB" sz="2800" dirty="0" smtClean="0">
                <a:latin typeface="Aharoni" pitchFamily="2" charset="-79"/>
                <a:cs typeface="Aharoni" pitchFamily="2" charset="-79"/>
              </a:rPr>
              <a:t>Greek exit</a:t>
            </a:r>
            <a:r>
              <a:rPr lang="sr-Latn-RS" sz="2800" dirty="0" smtClean="0">
                <a:latin typeface="Aharoni" pitchFamily="2" charset="-79"/>
                <a:cs typeface="Aharoni" pitchFamily="2" charset="-79"/>
              </a:rPr>
              <a:t>s </a:t>
            </a:r>
            <a:r>
              <a:rPr lang="en-GB" sz="2800" dirty="0" smtClean="0">
                <a:latin typeface="Aharoni" pitchFamily="2" charset="-79"/>
                <a:cs typeface="Aharoni" pitchFamily="2" charset="-79"/>
              </a:rPr>
              <a:t>to the Aegean and  </a:t>
            </a:r>
            <a:r>
              <a:rPr lang="en-GB" sz="2800" dirty="0" smtClean="0">
                <a:latin typeface="Aharoni" pitchFamily="2" charset="-79"/>
                <a:cs typeface="Aharoni" pitchFamily="2" charset="-79"/>
              </a:rPr>
              <a:t>lonian</a:t>
            </a:r>
            <a:r>
              <a:rPr lang="en-GB" sz="2800" dirty="0" smtClean="0">
                <a:latin typeface="Aharoni" pitchFamily="2" charset="-79"/>
                <a:cs typeface="Aharoni" pitchFamily="2" charset="-79"/>
              </a:rPr>
              <a:t> and Mediterranean sea</a:t>
            </a:r>
            <a:r>
              <a:rPr lang="sr-Latn-RS" sz="2800" dirty="0" smtClean="0">
                <a:latin typeface="Aharoni" pitchFamily="2" charset="-79"/>
                <a:cs typeface="Aharoni" pitchFamily="2" charset="-79"/>
              </a:rPr>
              <a:t>s</a:t>
            </a:r>
            <a:r>
              <a:rPr lang="en-GB" sz="2800" dirty="0" smtClean="0">
                <a:latin typeface="Aharoni" pitchFamily="2" charset="-79"/>
                <a:cs typeface="Aharoni" pitchFamily="2" charset="-79"/>
              </a:rPr>
              <a:t>.</a:t>
            </a:r>
            <a:r>
              <a:rPr lang="sr-Latn-RS" sz="2800" dirty="0" smtClean="0">
                <a:latin typeface="Aharoni" pitchFamily="2" charset="-79"/>
                <a:cs typeface="Aharoni" pitchFamily="2" charset="-79"/>
              </a:rPr>
              <a:t> </a:t>
            </a:r>
          </a:p>
          <a:p>
            <a:pPr algn="l"/>
            <a:r>
              <a:rPr lang="sr-Latn-RS" sz="2800" dirty="0" smtClean="0">
                <a:latin typeface="Aharoni" pitchFamily="2" charset="-79"/>
                <a:cs typeface="Aharoni" pitchFamily="2" charset="-79"/>
              </a:rPr>
              <a:t>It b</a:t>
            </a:r>
            <a:r>
              <a:rPr lang="en-GB" sz="2800" dirty="0" smtClean="0">
                <a:latin typeface="Aharoni" pitchFamily="2" charset="-79"/>
                <a:cs typeface="Aharoni" pitchFamily="2" charset="-79"/>
              </a:rPr>
              <a:t>order</a:t>
            </a:r>
            <a:r>
              <a:rPr lang="sr-Latn-RS" sz="2800" dirty="0" smtClean="0">
                <a:latin typeface="Aharoni" pitchFamily="2" charset="-79"/>
                <a:cs typeface="Aharoni" pitchFamily="2" charset="-79"/>
              </a:rPr>
              <a:t>s</a:t>
            </a:r>
            <a:r>
              <a:rPr lang="en-GB" sz="2800" dirty="0" smtClean="0">
                <a:latin typeface="Aharoni" pitchFamily="2" charset="-79"/>
                <a:cs typeface="Aharoni" pitchFamily="2" charset="-79"/>
              </a:rPr>
              <a:t>  with Macedonia,</a:t>
            </a:r>
            <a:r>
              <a:rPr lang="sr-Latn-RS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GB" sz="2800" dirty="0" smtClean="0">
                <a:latin typeface="Aharoni" pitchFamily="2" charset="-79"/>
                <a:cs typeface="Aharoni" pitchFamily="2" charset="-79"/>
              </a:rPr>
              <a:t>Turkey,</a:t>
            </a:r>
            <a:r>
              <a:rPr lang="sr-Latn-RS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GB" sz="2800" dirty="0" smtClean="0">
                <a:latin typeface="Aharoni" pitchFamily="2" charset="-79"/>
                <a:cs typeface="Aharoni" pitchFamily="2" charset="-79"/>
              </a:rPr>
              <a:t>Bulgaria and  Albania.</a:t>
            </a:r>
            <a:endParaRPr lang="en-GB" sz="28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359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533400"/>
            <a:ext cx="6400800" cy="1295400"/>
          </a:xfrm>
        </p:spPr>
        <p:txBody>
          <a:bodyPr/>
          <a:lstStyle/>
          <a:p>
            <a:r>
              <a:rPr lang="en-GB" dirty="0" smtClean="0">
                <a:latin typeface="Algerian" pitchFamily="82" charset="0"/>
              </a:rPr>
              <a:t>climate</a:t>
            </a:r>
            <a:endParaRPr lang="en-GB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828800"/>
            <a:ext cx="7086600" cy="3352800"/>
          </a:xfrm>
        </p:spPr>
        <p:txBody>
          <a:bodyPr>
            <a:noAutofit/>
          </a:bodyPr>
          <a:lstStyle/>
          <a:p>
            <a:pPr algn="l"/>
            <a:r>
              <a:rPr lang="sr-Latn-RS" sz="2800" dirty="0" smtClean="0">
                <a:latin typeface="Aharoni" pitchFamily="2" charset="-79"/>
                <a:cs typeface="Aharoni" pitchFamily="2" charset="-79"/>
              </a:rPr>
              <a:t>Greece </a:t>
            </a:r>
            <a:r>
              <a:rPr lang="en-GB" sz="2800" dirty="0" smtClean="0">
                <a:latin typeface="Aharoni" pitchFamily="2" charset="-79"/>
                <a:cs typeface="Aharoni" pitchFamily="2" charset="-79"/>
              </a:rPr>
              <a:t>has a Mediterranean climate</a:t>
            </a:r>
            <a:r>
              <a:rPr lang="sr-Latn-RS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GB" sz="2800" dirty="0" smtClean="0">
                <a:latin typeface="Aharoni" pitchFamily="2" charset="-79"/>
                <a:cs typeface="Aharoni" pitchFamily="2" charset="-79"/>
              </a:rPr>
              <a:t>with a wet,</a:t>
            </a:r>
            <a:r>
              <a:rPr lang="sr-Latn-RS" sz="2800" dirty="0" smtClean="0">
                <a:latin typeface="Aharoni" pitchFamily="2" charset="-79"/>
                <a:cs typeface="Aharoni" pitchFamily="2" charset="-79"/>
              </a:rPr>
              <a:t> mild </a:t>
            </a:r>
            <a:r>
              <a:rPr lang="en-GB" sz="2800" dirty="0" smtClean="0">
                <a:latin typeface="Aharoni" pitchFamily="2" charset="-79"/>
                <a:cs typeface="Aharoni" pitchFamily="2" charset="-79"/>
              </a:rPr>
              <a:t>winters and hot</a:t>
            </a:r>
            <a:r>
              <a:rPr lang="sr-Latn-RS" sz="2800" dirty="0" smtClean="0">
                <a:latin typeface="Aharoni" pitchFamily="2" charset="-79"/>
                <a:cs typeface="Aharoni" pitchFamily="2" charset="-79"/>
              </a:rPr>
              <a:t>,</a:t>
            </a:r>
            <a:r>
              <a:rPr lang="en-GB" sz="2800" dirty="0" smtClean="0">
                <a:latin typeface="Aharoni" pitchFamily="2" charset="-79"/>
                <a:cs typeface="Aharoni" pitchFamily="2" charset="-79"/>
              </a:rPr>
              <a:t> dry summers.</a:t>
            </a:r>
          </a:p>
          <a:p>
            <a:pPr algn="l"/>
            <a:r>
              <a:rPr lang="en-GB" sz="2800" dirty="0" smtClean="0">
                <a:latin typeface="Aharoni" pitchFamily="2" charset="-79"/>
                <a:cs typeface="Aharoni" pitchFamily="2" charset="-79"/>
              </a:rPr>
              <a:t>Northern Greece </a:t>
            </a:r>
            <a:r>
              <a:rPr lang="sr-Latn-RS" sz="2800" dirty="0" smtClean="0">
                <a:latin typeface="Aharoni" pitchFamily="2" charset="-79"/>
                <a:cs typeface="Aharoni" pitchFamily="2" charset="-79"/>
              </a:rPr>
              <a:t>has </a:t>
            </a:r>
            <a:r>
              <a:rPr lang="en-GB" sz="2800" dirty="0" smtClean="0">
                <a:latin typeface="Aharoni" pitchFamily="2" charset="-79"/>
                <a:cs typeface="Aharoni" pitchFamily="2" charset="-79"/>
              </a:rPr>
              <a:t>moderate climate.</a:t>
            </a:r>
            <a:endParaRPr lang="en-GB" sz="28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544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609600"/>
            <a:ext cx="6400800" cy="1295400"/>
          </a:xfrm>
        </p:spPr>
        <p:txBody>
          <a:bodyPr/>
          <a:lstStyle/>
          <a:p>
            <a:r>
              <a:rPr lang="en-GB" dirty="0" smtClean="0">
                <a:latin typeface="Algerian" pitchFamily="82" charset="0"/>
              </a:rPr>
              <a:t>Natural features</a:t>
            </a:r>
            <a:endParaRPr lang="en-GB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209800"/>
            <a:ext cx="7239000" cy="3505200"/>
          </a:xfrm>
        </p:spPr>
        <p:txBody>
          <a:bodyPr/>
          <a:lstStyle/>
          <a:p>
            <a:pPr algn="l"/>
            <a:r>
              <a:rPr lang="sr-Latn-RS" dirty="0" smtClean="0">
                <a:latin typeface="Aharoni" pitchFamily="2" charset="-79"/>
                <a:cs typeface="Aharoni" pitchFamily="2" charset="-79"/>
              </a:rPr>
              <a:t>Greece is mostly </a:t>
            </a:r>
            <a:r>
              <a:rPr lang="en-GB" dirty="0" smtClean="0">
                <a:latin typeface="Aharoni" pitchFamily="2" charset="-79"/>
                <a:cs typeface="Aharoni" pitchFamily="2" charset="-79"/>
              </a:rPr>
              <a:t>mountainous </a:t>
            </a:r>
            <a:r>
              <a:rPr lang="sr-Latn-RS" dirty="0" smtClean="0">
                <a:latin typeface="Aharoni" pitchFamily="2" charset="-79"/>
                <a:cs typeface="Aharoni" pitchFamily="2" charset="-79"/>
              </a:rPr>
              <a:t> country with a lot of islands.</a:t>
            </a:r>
          </a:p>
          <a:p>
            <a:pPr algn="l"/>
            <a:r>
              <a:rPr lang="en-GB" dirty="0" smtClean="0">
                <a:latin typeface="Aharoni" pitchFamily="2" charset="-79"/>
                <a:cs typeface="Aharoni" pitchFamily="2" charset="-79"/>
              </a:rPr>
              <a:t>Mountains:</a:t>
            </a:r>
            <a:r>
              <a:rPr lang="sr-Latn-R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GB" dirty="0" smtClean="0">
                <a:latin typeface="Aharoni" pitchFamily="2" charset="-79"/>
                <a:cs typeface="Aharoni" pitchFamily="2" charset="-79"/>
              </a:rPr>
              <a:t>three old  mountain </a:t>
            </a:r>
            <a:r>
              <a:rPr lang="en-GB" dirty="0" err="1" smtClean="0">
                <a:latin typeface="Aharoni" pitchFamily="2" charset="-79"/>
                <a:cs typeface="Aharoni" pitchFamily="2" charset="-79"/>
              </a:rPr>
              <a:t>massives</a:t>
            </a:r>
            <a:r>
              <a:rPr lang="en-GB" dirty="0" smtClean="0">
                <a:latin typeface="Aharoni" pitchFamily="2" charset="-79"/>
                <a:cs typeface="Aharoni" pitchFamily="2" charset="-79"/>
              </a:rPr>
              <a:t> are</a:t>
            </a:r>
            <a:r>
              <a:rPr lang="en-GB" dirty="0" smtClean="0">
                <a:latin typeface="Aharoni" pitchFamily="2" charset="-79"/>
                <a:cs typeface="Aharoni" pitchFamily="2" charset="-79"/>
              </a:rPr>
              <a:t>:</a:t>
            </a:r>
          </a:p>
          <a:p>
            <a:pPr algn="l"/>
            <a:r>
              <a:rPr lang="en-GB" dirty="0" smtClean="0">
                <a:latin typeface="Aharoni" pitchFamily="2" charset="-79"/>
                <a:cs typeface="Aharoni" pitchFamily="2" charset="-79"/>
              </a:rPr>
              <a:t> Olympus, Parnassus,</a:t>
            </a:r>
            <a:r>
              <a:rPr lang="sr-Latn-R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GB" dirty="0" smtClean="0">
                <a:latin typeface="Aharoni" pitchFamily="2" charset="-79"/>
                <a:cs typeface="Aharoni" pitchFamily="2" charset="-79"/>
              </a:rPr>
              <a:t>Rhodope mountains.</a:t>
            </a:r>
          </a:p>
          <a:p>
            <a:pPr algn="l"/>
            <a:r>
              <a:rPr lang="en-GB" dirty="0" smtClean="0">
                <a:latin typeface="Aharoni" pitchFamily="2" charset="-79"/>
                <a:cs typeface="Aharoni" pitchFamily="2" charset="-79"/>
              </a:rPr>
              <a:t>Rivers:</a:t>
            </a:r>
            <a:r>
              <a:rPr lang="sr-Latn-R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GB" dirty="0" smtClean="0">
                <a:latin typeface="Aharoni" pitchFamily="2" charset="-79"/>
                <a:cs typeface="Aharoni" pitchFamily="2" charset="-79"/>
              </a:rPr>
              <a:t>Marica</a:t>
            </a:r>
            <a:r>
              <a:rPr lang="en-GB" dirty="0" smtClean="0">
                <a:latin typeface="Aharoni" pitchFamily="2" charset="-79"/>
                <a:cs typeface="Aharoni" pitchFamily="2" charset="-79"/>
              </a:rPr>
              <a:t>,</a:t>
            </a:r>
            <a:r>
              <a:rPr lang="sr-Latn-R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GB" dirty="0" smtClean="0">
                <a:latin typeface="Aharoni" pitchFamily="2" charset="-79"/>
                <a:cs typeface="Aharoni" pitchFamily="2" charset="-79"/>
              </a:rPr>
              <a:t>Vardar and Struma</a:t>
            </a:r>
          </a:p>
          <a:p>
            <a:pPr algn="l"/>
            <a:r>
              <a:rPr lang="en-GB" dirty="0" smtClean="0">
                <a:latin typeface="Aharoni" pitchFamily="2" charset="-79"/>
                <a:cs typeface="Aharoni" pitchFamily="2" charset="-79"/>
              </a:rPr>
              <a:t>Lakes:</a:t>
            </a:r>
            <a:r>
              <a:rPr lang="sr-Latn-R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GB" dirty="0" smtClean="0">
                <a:latin typeface="Aharoni" pitchFamily="2" charset="-79"/>
                <a:cs typeface="Aharoni" pitchFamily="2" charset="-79"/>
              </a:rPr>
              <a:t>Janjinsko</a:t>
            </a:r>
            <a:r>
              <a:rPr lang="en-GB" dirty="0" smtClean="0">
                <a:latin typeface="Aharoni" pitchFamily="2" charset="-79"/>
                <a:cs typeface="Aharoni" pitchFamily="2" charset="-79"/>
              </a:rPr>
              <a:t>,</a:t>
            </a:r>
            <a:r>
              <a:rPr lang="sr-Latn-R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GB" dirty="0" smtClean="0">
                <a:latin typeface="Aharoni" pitchFamily="2" charset="-79"/>
                <a:cs typeface="Aharoni" pitchFamily="2" charset="-79"/>
              </a:rPr>
              <a:t>Prespansko</a:t>
            </a:r>
            <a:r>
              <a:rPr lang="en-GB" dirty="0" smtClean="0">
                <a:latin typeface="Aharoni" pitchFamily="2" charset="-79"/>
                <a:cs typeface="Aharoni" pitchFamily="2" charset="-79"/>
              </a:rPr>
              <a:t> and </a:t>
            </a:r>
            <a:r>
              <a:rPr lang="en-GB" dirty="0" smtClean="0">
                <a:latin typeface="Aharoni" pitchFamily="2" charset="-79"/>
                <a:cs typeface="Aharoni" pitchFamily="2" charset="-79"/>
              </a:rPr>
              <a:t>Dojransko</a:t>
            </a:r>
            <a:endParaRPr lang="en-GB" dirty="0" smtClean="0">
              <a:latin typeface="Aharoni" pitchFamily="2" charset="-79"/>
              <a:cs typeface="Aharoni" pitchFamily="2" charset="-79"/>
            </a:endParaRPr>
          </a:p>
          <a:p>
            <a:pPr algn="l"/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165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066800"/>
            <a:ext cx="6400800" cy="685800"/>
          </a:xfrm>
        </p:spPr>
        <p:txBody>
          <a:bodyPr/>
          <a:lstStyle/>
          <a:p>
            <a:r>
              <a:rPr lang="en-GB" dirty="0" smtClean="0">
                <a:latin typeface="Algerian" pitchFamily="82" charset="0"/>
              </a:rPr>
              <a:t>Mountain </a:t>
            </a:r>
            <a:r>
              <a:rPr lang="en-GB" dirty="0" err="1" smtClean="0">
                <a:latin typeface="Algerian" pitchFamily="82" charset="0"/>
              </a:rPr>
              <a:t>olYmpus</a:t>
            </a:r>
            <a:endParaRPr lang="en-GB" dirty="0">
              <a:latin typeface="Algerian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057400"/>
            <a:ext cx="7391400" cy="3581399"/>
          </a:xfrm>
        </p:spPr>
      </p:pic>
    </p:spTree>
    <p:extLst>
      <p:ext uri="{BB962C8B-B14F-4D97-AF65-F5344CB8AC3E}">
        <p14:creationId xmlns:p14="http://schemas.microsoft.com/office/powerpoint/2010/main" xmlns="" val="324200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066800"/>
            <a:ext cx="6400800" cy="685800"/>
          </a:xfrm>
        </p:spPr>
        <p:txBody>
          <a:bodyPr/>
          <a:lstStyle/>
          <a:p>
            <a:r>
              <a:rPr lang="en-US" dirty="0" smtClean="0">
                <a:latin typeface="Algerian" pitchFamily="82" charset="0"/>
              </a:rPr>
              <a:t>River </a:t>
            </a:r>
            <a:r>
              <a:rPr lang="en-US" dirty="0" smtClean="0">
                <a:latin typeface="Algerian" pitchFamily="82" charset="0"/>
              </a:rPr>
              <a:t>marica</a:t>
            </a:r>
            <a:endParaRPr lang="en-US" dirty="0">
              <a:latin typeface="Algerian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1981200"/>
            <a:ext cx="7162800" cy="3581399"/>
          </a:xfrm>
        </p:spPr>
      </p:pic>
    </p:spTree>
    <p:extLst>
      <p:ext uri="{BB962C8B-B14F-4D97-AF65-F5344CB8AC3E}">
        <p14:creationId xmlns:p14="http://schemas.microsoft.com/office/powerpoint/2010/main" xmlns="" val="8438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247</TotalTime>
  <Words>185</Words>
  <Application>Microsoft Office PowerPoint</Application>
  <PresentationFormat>On-screen Show (4:3)</PresentationFormat>
  <Paragraphs>34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Couture</vt:lpstr>
      <vt:lpstr>Greece</vt:lpstr>
      <vt:lpstr>Greek flag</vt:lpstr>
      <vt:lpstr>Slide 3</vt:lpstr>
      <vt:lpstr>Greek capital</vt:lpstr>
      <vt:lpstr>boundaries</vt:lpstr>
      <vt:lpstr>climate</vt:lpstr>
      <vt:lpstr>Natural features</vt:lpstr>
      <vt:lpstr>Mountain olYmpus</vt:lpstr>
      <vt:lpstr>River marica</vt:lpstr>
      <vt:lpstr>Vardar river</vt:lpstr>
      <vt:lpstr>Dojransko lake</vt:lpstr>
      <vt:lpstr>Social characteristics</vt:lpstr>
      <vt:lpstr>Interesting</vt:lpstr>
      <vt:lpstr>Thank you for listening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greek</dc:title>
  <dc:creator>DOCUMENTS</dc:creator>
  <cp:lastModifiedBy>Corporate Edition</cp:lastModifiedBy>
  <cp:revision>26</cp:revision>
  <dcterms:created xsi:type="dcterms:W3CDTF">2015-03-12T20:41:17Z</dcterms:created>
  <dcterms:modified xsi:type="dcterms:W3CDTF">2015-05-20T21:27:04Z</dcterms:modified>
</cp:coreProperties>
</file>