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94660"/>
  </p:normalViewPr>
  <p:slideViewPr>
    <p:cSldViewPr>
      <p:cViewPr varScale="1">
        <p:scale>
          <a:sx n="65" d="100"/>
          <a:sy n="65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81400"/>
            <a:ext cx="6629400" cy="1219201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Castellar" pitchFamily="18" charset="0"/>
              </a:rPr>
              <a:t>HOTELS</a:t>
            </a:r>
            <a:endParaRPr lang="sr-Latn-CS" sz="9600" dirty="0"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850" y="6096000"/>
            <a:ext cx="6553200" cy="457200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 err="1" smtClean="0"/>
              <a:t>Marijana</a:t>
            </a:r>
            <a:r>
              <a:rPr lang="en-GB" dirty="0" smtClean="0"/>
              <a:t> </a:t>
            </a:r>
            <a:r>
              <a:rPr lang="en-GB" dirty="0" err="1" smtClean="0"/>
              <a:t>Mili</a:t>
            </a:r>
            <a:r>
              <a:rPr lang="sr-Latn-RS" dirty="0" smtClean="0"/>
              <a:t>ć, VIII  2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9081"/>
            <a:ext cx="290180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533650" cy="170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862" y="1009081"/>
            <a:ext cx="283231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3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370" y="5269552"/>
            <a:ext cx="8504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 155 meters below the surface  ground there is a room inspired by the mine.</a:t>
            </a:r>
            <a:endParaRPr lang="sr-Latn-C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4800600"/>
            <a:ext cx="277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u="sng" dirty="0"/>
              <a:t>Sala Silvermine, Sala</a:t>
            </a:r>
          </a:p>
        </p:txBody>
      </p:sp>
    </p:spTree>
    <p:extLst>
      <p:ext uri="{BB962C8B-B14F-4D97-AF65-F5344CB8AC3E}">
        <p14:creationId xmlns:p14="http://schemas.microsoft.com/office/powerpoint/2010/main" xmlns="" val="5177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08158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334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/>
              <a:t>Chole</a:t>
            </a:r>
            <a:r>
              <a:rPr lang="en-US" sz="2800" u="sng" dirty="0"/>
              <a:t> </a:t>
            </a:r>
            <a:r>
              <a:rPr lang="en-US" sz="2800" u="sng" dirty="0" err="1"/>
              <a:t>Mjini</a:t>
            </a:r>
            <a:r>
              <a:rPr lang="en-US" sz="2800" u="sng" dirty="0"/>
              <a:t> </a:t>
            </a:r>
            <a:r>
              <a:rPr lang="en-US" sz="2800" dirty="0"/>
              <a:t>is located in a park in the east of Africa and consists of seven unique tree </a:t>
            </a:r>
            <a:r>
              <a:rPr lang="en-US" sz="2800" dirty="0" smtClean="0"/>
              <a:t>houses.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xmlns="" val="219236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in the future</a:t>
            </a:r>
            <a:endParaRPr lang="sr-Latn-C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4" r="232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6248400"/>
            <a:ext cx="7315200" cy="457200"/>
          </a:xfrm>
        </p:spPr>
        <p:txBody>
          <a:bodyPr>
            <a:normAutofit/>
          </a:bodyPr>
          <a:lstStyle/>
          <a:p>
            <a:pPr algn="r"/>
            <a:r>
              <a:rPr lang="en-US" sz="2000" dirty="0" err="1" smtClean="0"/>
              <a:t>Marijana</a:t>
            </a:r>
            <a:r>
              <a:rPr lang="en-US" sz="2000" dirty="0" smtClean="0"/>
              <a:t> </a:t>
            </a:r>
            <a:r>
              <a:rPr lang="en-US" sz="2000" dirty="0" err="1" smtClean="0"/>
              <a:t>Milic</a:t>
            </a:r>
            <a:r>
              <a:rPr lang="en-US" sz="2000" dirty="0" smtClean="0"/>
              <a:t> VIII2</a:t>
            </a:r>
            <a:endParaRPr lang="sr-Latn-CS" sz="2000" dirty="0"/>
          </a:p>
        </p:txBody>
      </p:sp>
    </p:spTree>
    <p:extLst>
      <p:ext uri="{BB962C8B-B14F-4D97-AF65-F5344CB8AC3E}">
        <p14:creationId xmlns:p14="http://schemas.microsoft.com/office/powerpoint/2010/main" xmlns="" val="3641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52400" y="1828800"/>
            <a:ext cx="8229600" cy="1600200"/>
          </a:xfrm>
          <a:noFill/>
        </p:spPr>
        <p:txBody>
          <a:bodyPr>
            <a:noAutofit/>
          </a:bodyPr>
          <a:lstStyle/>
          <a:p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tallest hotel in the world</a:t>
            </a:r>
            <a:r>
              <a:rPr lang="en-US" sz="2400" dirty="0"/>
              <a:t> is </a:t>
            </a:r>
            <a:r>
              <a:rPr lang="en-US" sz="2400" i="1" dirty="0"/>
              <a:t>the Rose </a:t>
            </a:r>
            <a:r>
              <a:rPr lang="en-US" sz="2400" i="1" dirty="0" err="1"/>
              <a:t>Rotana</a:t>
            </a:r>
            <a:r>
              <a:rPr lang="en-US" sz="2400" i="1" dirty="0"/>
              <a:t> Suites Hotel</a:t>
            </a:r>
            <a:r>
              <a:rPr lang="en-US" sz="2400" dirty="0"/>
              <a:t> in </a:t>
            </a:r>
            <a:r>
              <a:rPr lang="en-US" sz="2400" dirty="0" smtClean="0"/>
              <a:t>Dubai</a:t>
            </a:r>
            <a:r>
              <a:rPr lang="en-US" sz="2400" dirty="0" smtClean="0"/>
              <a:t>,</a:t>
            </a:r>
            <a:r>
              <a:rPr lang="sr-Latn-RS" sz="2400" dirty="0" smtClean="0"/>
              <a:t> </a:t>
            </a:r>
            <a:r>
              <a:rPr lang="en-US" sz="2400" dirty="0" smtClean="0"/>
              <a:t>which </a:t>
            </a:r>
            <a:r>
              <a:rPr lang="en-US" sz="2400" dirty="0"/>
              <a:t>is as high as 333 meters, so it surpass the previous record holder </a:t>
            </a:r>
            <a:r>
              <a:rPr lang="en-US" sz="2400" i="1" dirty="0" err="1"/>
              <a:t>Burj</a:t>
            </a:r>
            <a:r>
              <a:rPr lang="en-US" sz="2400" i="1" dirty="0"/>
              <a:t>-Al-Arab</a:t>
            </a:r>
            <a:r>
              <a:rPr lang="en-US" sz="2400" dirty="0"/>
              <a:t> high 321 meters, which is also located in Dubai.</a:t>
            </a:r>
            <a:endParaRPr lang="sr-Latn-C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838199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empus Sans ITC" pitchFamily="82" charset="0"/>
              </a:rPr>
              <a:t>A </a:t>
            </a:r>
            <a:r>
              <a:rPr lang="en-US" sz="2800" b="1" dirty="0">
                <a:latin typeface="Tempus Sans ITC" pitchFamily="82" charset="0"/>
              </a:rPr>
              <a:t>hotel</a:t>
            </a:r>
            <a:r>
              <a:rPr lang="en-US" sz="2800" dirty="0">
                <a:latin typeface="Tempus Sans ITC" pitchFamily="82" charset="0"/>
              </a:rPr>
              <a:t> is an establishment that provides lodging paid </a:t>
            </a:r>
            <a:r>
              <a:rPr lang="en-US" sz="2800" dirty="0">
                <a:latin typeface="Tempus Sans ITC" pitchFamily="82" charset="0"/>
                <a:cs typeface="Microsoft Sans Serif" pitchFamily="34" charset="0"/>
              </a:rPr>
              <a:t>on</a:t>
            </a:r>
            <a:r>
              <a:rPr lang="en-US" sz="2800" dirty="0">
                <a:latin typeface="Tempus Sans ITC" pitchFamily="82" charset="0"/>
              </a:rPr>
              <a:t> a short-term basis. </a:t>
            </a:r>
            <a:endParaRPr lang="sr-Latn-CS" sz="2800" dirty="0">
              <a:latin typeface="Tempus Sans IT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01" y="3429000"/>
            <a:ext cx="22193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3336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82055" y="3733800"/>
            <a:ext cx="3101426" cy="46166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i="1" dirty="0" smtClean="0"/>
              <a:t>Rose </a:t>
            </a:r>
            <a:r>
              <a:rPr lang="en-US" sz="2400" i="1" dirty="0" err="1"/>
              <a:t>Rotana</a:t>
            </a:r>
            <a:r>
              <a:rPr lang="en-US" sz="2400" i="1" dirty="0"/>
              <a:t> Suites Hotel</a:t>
            </a:r>
            <a:endParaRPr lang="sr-Latn-CS" sz="2400" dirty="0"/>
          </a:p>
        </p:txBody>
      </p:sp>
      <p:cxnSp>
        <p:nvCxnSpPr>
          <p:cNvPr id="23" name="Straight Arrow Connector 22"/>
          <p:cNvCxnSpPr>
            <a:stCxn id="9" idx="1"/>
          </p:cNvCxnSpPr>
          <p:nvPr/>
        </p:nvCxnSpPr>
        <p:spPr>
          <a:xfrm flipH="1" flipV="1">
            <a:off x="2852026" y="3964632"/>
            <a:ext cx="33002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82310" y="6019800"/>
            <a:ext cx="1700915" cy="46166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i="1" dirty="0" err="1"/>
              <a:t>Burj</a:t>
            </a:r>
            <a:r>
              <a:rPr lang="en-US" sz="2400" i="1" dirty="0"/>
              <a:t>-Al-Arab</a:t>
            </a:r>
            <a:endParaRPr lang="sr-Latn-CS" sz="2400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flipV="1">
            <a:off x="5583225" y="6250632"/>
            <a:ext cx="89377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8926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399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latin typeface="Tempus Sans ITC" pitchFamily="82" charset="0"/>
              </a:rPr>
              <a:t>The world's largest hotel is the MGM Grand in Las </a:t>
            </a:r>
            <a:r>
              <a:rPr lang="en-US" sz="2400" dirty="0" smtClean="0">
                <a:latin typeface="Tempus Sans ITC" pitchFamily="82" charset="0"/>
              </a:rPr>
              <a:t>Vegas, whose </a:t>
            </a:r>
            <a:r>
              <a:rPr lang="en-US" sz="2400" dirty="0">
                <a:latin typeface="Tempus Sans ITC" pitchFamily="82" charset="0"/>
              </a:rPr>
              <a:t>accommodation has 6276 rooms, which in December 2006 surpassed the previous recorder First World Hotel in </a:t>
            </a:r>
            <a:r>
              <a:rPr lang="en-US" sz="2400" dirty="0" err="1">
                <a:latin typeface="Tempus Sans ITC" pitchFamily="82" charset="0"/>
              </a:rPr>
              <a:t>Genting</a:t>
            </a:r>
            <a:r>
              <a:rPr lang="en-US" sz="2400" dirty="0">
                <a:latin typeface="Tempus Sans ITC" pitchFamily="82" charset="0"/>
              </a:rPr>
              <a:t> Highlands in Malaysia whose total capacity amounts 6118 rooms.</a:t>
            </a:r>
            <a:endParaRPr lang="sr-Latn-CS" sz="2400" dirty="0">
              <a:latin typeface="Tempus Sans ITC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3276600"/>
            <a:ext cx="3810001" cy="263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095750" cy="263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1632" y="5909609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cript MT Bold" pitchFamily="66" charset="0"/>
              </a:rPr>
              <a:t>MGM Grand</a:t>
            </a:r>
            <a:endParaRPr lang="sr-Latn-CS" sz="2400" dirty="0">
              <a:latin typeface="Script MT Bold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6230" y="5909609"/>
            <a:ext cx="2428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cript MT Bold" pitchFamily="66" charset="0"/>
              </a:rPr>
              <a:t>First World Hotel</a:t>
            </a:r>
            <a:endParaRPr lang="sr-Latn-CS" sz="2400" dirty="0"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36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Tempus Sans ITC" pitchFamily="82" charset="0"/>
              </a:rPr>
              <a:t>The world's oldest hotel is the Hoshi </a:t>
            </a:r>
            <a:r>
              <a:rPr lang="en-US" sz="2800" dirty="0" err="1">
                <a:latin typeface="Tempus Sans ITC" pitchFamily="82" charset="0"/>
              </a:rPr>
              <a:t>Ryokan</a:t>
            </a:r>
            <a:r>
              <a:rPr lang="en-US" sz="2800" dirty="0">
                <a:latin typeface="Tempus Sans ITC" pitchFamily="82" charset="0"/>
              </a:rPr>
              <a:t>, in </a:t>
            </a:r>
            <a:r>
              <a:rPr lang="en-US" sz="2800" dirty="0" err="1">
                <a:latin typeface="Tempus Sans ITC" pitchFamily="82" charset="0"/>
              </a:rPr>
              <a:t>Awazu</a:t>
            </a:r>
            <a:r>
              <a:rPr lang="en-US" sz="2800" dirty="0">
                <a:latin typeface="Tempus Sans ITC" pitchFamily="82" charset="0"/>
              </a:rPr>
              <a:t>, Japan, which was opened </a:t>
            </a:r>
            <a:r>
              <a:rPr lang="en-US" sz="2800" dirty="0" smtClean="0">
                <a:latin typeface="Tempus Sans ITC" pitchFamily="82" charset="0"/>
              </a:rPr>
              <a:t>717 years</a:t>
            </a:r>
            <a:r>
              <a:rPr lang="sr-Latn-RS" sz="2800" dirty="0" smtClean="0">
                <a:latin typeface="Tempus Sans ITC" pitchFamily="82" charset="0"/>
              </a:rPr>
              <a:t> ago</a:t>
            </a:r>
            <a:r>
              <a:rPr lang="en-US" sz="2800" dirty="0" smtClean="0">
                <a:latin typeface="Tempus Sans ITC" pitchFamily="82" charset="0"/>
              </a:rPr>
              <a:t>.</a:t>
            </a:r>
            <a:endParaRPr lang="sr-Latn-CS" sz="2800" dirty="0">
              <a:latin typeface="Tempus Sans ITC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48627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917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3446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HOTELS ARE:</a:t>
            </a:r>
            <a:endParaRPr lang="sr-Latn-CS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752600"/>
            <a:ext cx="181511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r-Latn-CS" sz="2400" u="sng" dirty="0" smtClean="0"/>
              <a:t>Hilton</a:t>
            </a:r>
            <a:endParaRPr lang="en-US" sz="2400" u="sng" dirty="0" smtClean="0"/>
          </a:p>
          <a:p>
            <a:pPr marL="457200" indent="-457200">
              <a:buFont typeface="+mj-lt"/>
              <a:buAutoNum type="arabicParenR"/>
            </a:pPr>
            <a:endParaRPr lang="en-US" sz="2400" u="sng" dirty="0"/>
          </a:p>
          <a:p>
            <a:pPr marL="457200" indent="-457200">
              <a:buFont typeface="+mj-lt"/>
              <a:buAutoNum type="arabicParenR"/>
            </a:pPr>
            <a:endParaRPr lang="en-US" sz="2400" u="sng" dirty="0" smtClean="0"/>
          </a:p>
          <a:p>
            <a:pPr marL="457200" indent="-457200">
              <a:buFont typeface="+mj-lt"/>
              <a:buAutoNum type="arabicParenR"/>
            </a:pPr>
            <a:endParaRPr lang="en-US" sz="2400" u="sng" dirty="0"/>
          </a:p>
          <a:p>
            <a:pPr marL="457200" indent="-457200">
              <a:buFont typeface="+mj-lt"/>
              <a:buAutoNum type="arabicParenR"/>
            </a:pPr>
            <a:endParaRPr lang="en-US" sz="2400" u="sng" dirty="0" smtClean="0"/>
          </a:p>
          <a:p>
            <a:pPr marL="457200" indent="-457200">
              <a:buFont typeface="+mj-lt"/>
              <a:buAutoNum type="arabicParenR"/>
            </a:pPr>
            <a:endParaRPr lang="en-US" sz="2400" u="sng" dirty="0"/>
          </a:p>
          <a:p>
            <a:pPr marL="457200" indent="-457200">
              <a:buFont typeface="+mj-lt"/>
              <a:buAutoNum type="arabicParenR"/>
            </a:pPr>
            <a:r>
              <a:rPr lang="sr-Latn-CS" sz="2400" dirty="0"/>
              <a:t> </a:t>
            </a:r>
            <a:r>
              <a:rPr lang="sr-Latn-CS" sz="2400" u="sng" dirty="0"/>
              <a:t>Sheraton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389176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621" y="3810000"/>
            <a:ext cx="3866739" cy="250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089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3437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HOTELS ARE:</a:t>
            </a:r>
            <a:endParaRPr lang="sr-Latn-CS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599"/>
            <a:ext cx="3699727" cy="203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0727" y="1771932"/>
            <a:ext cx="289194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R" startAt="3"/>
            </a:pPr>
            <a:r>
              <a:rPr lang="sr-Latn-CS" sz="2400" u="sng" dirty="0" smtClean="0"/>
              <a:t>Grand </a:t>
            </a:r>
            <a:r>
              <a:rPr lang="sr-Latn-CS" sz="2400" u="sng" dirty="0"/>
              <a:t>hotel </a:t>
            </a:r>
            <a:r>
              <a:rPr lang="sr-Latn-CS" sz="2400" u="sng" dirty="0" smtClean="0"/>
              <a:t>Royal</a:t>
            </a:r>
            <a:endParaRPr lang="en-US" sz="2400" u="sng" dirty="0" smtClean="0"/>
          </a:p>
          <a:p>
            <a:pPr marL="457200" indent="-457200">
              <a:buAutoNum type="arabicParenR" startAt="3"/>
            </a:pPr>
            <a:endParaRPr lang="en-US" sz="2400" u="sng" dirty="0"/>
          </a:p>
          <a:p>
            <a:pPr marL="457200" indent="-457200">
              <a:buAutoNum type="arabicParenR" startAt="3"/>
            </a:pPr>
            <a:endParaRPr lang="en-US" sz="2400" u="sng" dirty="0" smtClean="0"/>
          </a:p>
          <a:p>
            <a:pPr marL="457200" indent="-457200">
              <a:buAutoNum type="arabicParenR" startAt="3"/>
            </a:pPr>
            <a:endParaRPr lang="en-US" sz="2400" u="sng" dirty="0"/>
          </a:p>
          <a:p>
            <a:pPr marL="457200" indent="-457200">
              <a:buAutoNum type="arabicParenR" startAt="3"/>
            </a:pPr>
            <a:endParaRPr lang="en-US" sz="2400" u="sng" dirty="0" smtClean="0"/>
          </a:p>
          <a:p>
            <a:pPr marL="457200" indent="-457200">
              <a:buAutoNum type="arabicParenR" startAt="3"/>
            </a:pPr>
            <a:endParaRPr lang="en-US" sz="2400" u="sng" dirty="0"/>
          </a:p>
          <a:p>
            <a:pPr marL="457200" indent="-457200">
              <a:buAutoNum type="arabicParenR" startAt="3"/>
            </a:pPr>
            <a:endParaRPr lang="en-US" sz="2400" u="sng" dirty="0" smtClean="0"/>
          </a:p>
          <a:p>
            <a:pPr marL="457200" indent="-457200">
              <a:buAutoNum type="arabicParenR" startAt="3"/>
            </a:pPr>
            <a:r>
              <a:rPr lang="en-US" sz="2400" u="sng" dirty="0" smtClean="0"/>
              <a:t>Plaza</a:t>
            </a:r>
            <a:r>
              <a:rPr lang="en-US" sz="2400" dirty="0" smtClean="0"/>
              <a:t> </a:t>
            </a:r>
            <a:endParaRPr lang="sr-Latn-C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699727" cy="234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45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304" y="762000"/>
            <a:ext cx="4788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empus Sans ITC" pitchFamily="82" charset="0"/>
              </a:rPr>
              <a:t>Some of the unusual hotel are:</a:t>
            </a:r>
            <a:endParaRPr lang="sr-Latn-CS" sz="2800" dirty="0">
              <a:latin typeface="Tempus Sans ITC" pitchFamily="8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3039"/>
            <a:ext cx="8381999" cy="350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7" y="4953000"/>
            <a:ext cx="838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Palacio de Sal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means "Palace of salt" and </a:t>
            </a:r>
            <a:r>
              <a:rPr lang="sr-Latn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like that. It is located a few hundred kilometers south of La Paz and everything in this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r>
              <a:rPr lang="sr-Latn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ceiling to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furniture</a:t>
            </a:r>
            <a:r>
              <a:rPr lang="sr-Latn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salt.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Licking items is strictly prohibited.</a:t>
            </a:r>
            <a:endParaRPr lang="sr-Latn-C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24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19" y="457200"/>
            <a:ext cx="80010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638" y="4495800"/>
            <a:ext cx="8923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Hotel </a:t>
            </a:r>
            <a:r>
              <a:rPr lang="en-US" sz="2400" u="sng" dirty="0" err="1" smtClean="0"/>
              <a:t>Kakslauttanen</a:t>
            </a:r>
            <a:endParaRPr lang="en-US" sz="2400" u="sng" dirty="0" smtClean="0"/>
          </a:p>
          <a:p>
            <a:r>
              <a:rPr lang="en-US" sz="2400" dirty="0" smtClean="0"/>
              <a:t>Rooms are </a:t>
            </a:r>
            <a:r>
              <a:rPr lang="en-US" sz="2400" dirty="0"/>
              <a:t>made of special thermal </a:t>
            </a:r>
            <a:r>
              <a:rPr lang="en-US" sz="2400" dirty="0" smtClean="0"/>
              <a:t>glass, and </a:t>
            </a:r>
            <a:r>
              <a:rPr lang="en-US" sz="2400" dirty="0"/>
              <a:t>because of it, the cold air won't get in. The glass allows </a:t>
            </a:r>
            <a:r>
              <a:rPr lang="en-US" sz="2400" dirty="0" smtClean="0"/>
              <a:t>one to </a:t>
            </a:r>
            <a:r>
              <a:rPr lang="en-US" sz="2400" dirty="0"/>
              <a:t>enjoy the wonderful view of Aurora Borealis from </a:t>
            </a:r>
            <a:r>
              <a:rPr lang="en-US" sz="2400" dirty="0" smtClean="0"/>
              <a:t>one’s bed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Tourists can </a:t>
            </a:r>
            <a:r>
              <a:rPr lang="en-US" sz="2400" dirty="0"/>
              <a:t>also stay in </a:t>
            </a:r>
            <a:r>
              <a:rPr lang="en-US" sz="2400" dirty="0" smtClean="0"/>
              <a:t>a snow </a:t>
            </a:r>
            <a:r>
              <a:rPr lang="en-US" sz="2400" dirty="0" smtClean="0"/>
              <a:t>igloo, in </a:t>
            </a:r>
            <a:r>
              <a:rPr lang="en-US" sz="2400" dirty="0"/>
              <a:t>which the temperatures vary from -3 </a:t>
            </a:r>
            <a:r>
              <a:rPr lang="en-US" sz="2400" dirty="0" smtClean="0"/>
              <a:t>to </a:t>
            </a:r>
            <a:r>
              <a:rPr lang="en-US" sz="2400" dirty="0"/>
              <a:t>-6 </a:t>
            </a:r>
            <a:r>
              <a:rPr lang="en-US" sz="2400" dirty="0" smtClean="0"/>
              <a:t>degrees Celsius.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972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029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 hotel </a:t>
            </a:r>
            <a:r>
              <a:rPr lang="en-US" sz="2400" dirty="0" smtClean="0"/>
              <a:t>there aren't two same </a:t>
            </a:r>
            <a:r>
              <a:rPr lang="en-US" sz="2400" dirty="0"/>
              <a:t>rooms. </a:t>
            </a:r>
            <a:r>
              <a:rPr lang="en-US" sz="2400" dirty="0" smtClean="0"/>
              <a:t>Tourists can </a:t>
            </a:r>
            <a:r>
              <a:rPr lang="en-US" sz="2400" dirty="0"/>
              <a:t>stay in a variety of interiors - from the pentagonal room decorated with mirrors, to the replica of a prison cell.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572000"/>
            <a:ext cx="436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/>
              <a:t>Propeller Island City </a:t>
            </a:r>
            <a:r>
              <a:rPr lang="en-US" sz="2400" b="1" i="1" u="sng" dirty="0" smtClean="0"/>
              <a:t>Lodge</a:t>
            </a:r>
            <a:r>
              <a:rPr lang="en-US" sz="2400" b="1" i="1" u="sng" dirty="0" smtClean="0"/>
              <a:t> </a:t>
            </a:r>
            <a:r>
              <a:rPr lang="en-US" sz="2400" b="1" i="1" u="sng" dirty="0" smtClean="0"/>
              <a:t>in</a:t>
            </a:r>
            <a:r>
              <a:rPr lang="en-US" sz="2400" b="1" i="1" u="sng" dirty="0" smtClean="0"/>
              <a:t> </a:t>
            </a:r>
            <a:r>
              <a:rPr lang="en-US" sz="2400" b="1" i="1" u="sng" dirty="0" smtClean="0"/>
              <a:t>Berlin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427121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</TotalTime>
  <Words>341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HOTELS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Hotel in the future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HOTELS</dc:title>
  <dc:creator/>
  <cp:lastModifiedBy>Corporate Edition</cp:lastModifiedBy>
  <cp:revision>14</cp:revision>
  <dcterms:created xsi:type="dcterms:W3CDTF">2006-08-16T00:00:00Z</dcterms:created>
  <dcterms:modified xsi:type="dcterms:W3CDTF">2015-05-17T21:09:02Z</dcterms:modified>
</cp:coreProperties>
</file>