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443C5-4B47-4D7F-8B69-484AC945D29A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5608-6244-4CE0-891D-DD1F3B189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443C5-4B47-4D7F-8B69-484AC945D29A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5608-6244-4CE0-891D-DD1F3B189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443C5-4B47-4D7F-8B69-484AC945D29A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5608-6244-4CE0-891D-DD1F3B189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443C5-4B47-4D7F-8B69-484AC945D29A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5608-6244-4CE0-891D-DD1F3B189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443C5-4B47-4D7F-8B69-484AC945D29A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5608-6244-4CE0-891D-DD1F3B189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443C5-4B47-4D7F-8B69-484AC945D29A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5608-6244-4CE0-891D-DD1F3B189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443C5-4B47-4D7F-8B69-484AC945D29A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5608-6244-4CE0-891D-DD1F3B189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443C5-4B47-4D7F-8B69-484AC945D29A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5608-6244-4CE0-891D-DD1F3B189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443C5-4B47-4D7F-8B69-484AC945D29A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5608-6244-4CE0-891D-DD1F3B189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443C5-4B47-4D7F-8B69-484AC945D29A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DD5608-6244-4CE0-891D-DD1F3B1893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443C5-4B47-4D7F-8B69-484AC945D29A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FDD5608-6244-4CE0-891D-DD1F3B1893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37443C5-4B47-4D7F-8B69-484AC945D29A}" type="datetimeFigureOut">
              <a:rPr lang="en-US" smtClean="0"/>
              <a:pPr/>
              <a:t>5/17/2015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DD5608-6244-4CE0-891D-DD1F3B18933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066800"/>
            <a:ext cx="7851648" cy="1828800"/>
          </a:xfrm>
        </p:spPr>
        <p:txBody>
          <a:bodyPr/>
          <a:lstStyle/>
          <a:p>
            <a:pPr algn="ctr"/>
            <a:r>
              <a:rPr lang="en-US" i="1" u="sng" dirty="0" smtClean="0"/>
              <a:t>Unusual hotels</a:t>
            </a:r>
            <a:endParaRPr lang="en-US" i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4876800"/>
            <a:ext cx="7854696" cy="1752600"/>
          </a:xfrm>
        </p:spPr>
        <p:txBody>
          <a:bodyPr/>
          <a:lstStyle/>
          <a:p>
            <a:r>
              <a:rPr lang="en-US" dirty="0" err="1" smtClean="0"/>
              <a:t>Milos</a:t>
            </a:r>
            <a:r>
              <a:rPr lang="en-US" dirty="0" smtClean="0"/>
              <a:t> </a:t>
            </a:r>
            <a:r>
              <a:rPr lang="en-US" dirty="0" err="1" smtClean="0"/>
              <a:t>Bozic</a:t>
            </a:r>
            <a:r>
              <a:rPr lang="en-US" dirty="0" smtClean="0"/>
              <a:t> VIII2 </a:t>
            </a: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Unusual hotels of the World is the online guide for </a:t>
            </a:r>
            <a:r>
              <a:rPr lang="en-US" sz="3200" dirty="0" err="1" smtClean="0">
                <a:solidFill>
                  <a:srgbClr val="7030A0"/>
                </a:solidFill>
              </a:rPr>
              <a:t>travellers</a:t>
            </a:r>
            <a:r>
              <a:rPr lang="en-US" sz="3200" dirty="0" smtClean="0">
                <a:solidFill>
                  <a:srgbClr val="7030A0"/>
                </a:solidFill>
              </a:rPr>
              <a:t> interested in staying somewhere truly different.</a:t>
            </a:r>
          </a:p>
          <a:p>
            <a:pPr>
              <a:buNone/>
            </a:pPr>
            <a:endParaRPr lang="en-US" sz="3200" dirty="0" smtClean="0">
              <a:solidFill>
                <a:srgbClr val="7030A0"/>
              </a:solidFill>
            </a:endParaRPr>
          </a:p>
          <a:p>
            <a:r>
              <a:rPr lang="en-US" sz="3200" dirty="0" smtClean="0">
                <a:solidFill>
                  <a:srgbClr val="7030A0"/>
                </a:solidFill>
              </a:rPr>
              <a:t>Some unusual hotels in the world can be :</a:t>
            </a:r>
          </a:p>
          <a:p>
            <a:pPr marL="514350" indent="-514350">
              <a:buAutoNum type="arabicParenR"/>
            </a:pPr>
            <a:r>
              <a:rPr lang="en-US" sz="3200" dirty="0" smtClean="0">
                <a:solidFill>
                  <a:srgbClr val="7030A0"/>
                </a:solidFill>
              </a:rPr>
              <a:t>In the ice,</a:t>
            </a:r>
          </a:p>
          <a:p>
            <a:pPr marL="514350" indent="-514350">
              <a:buAutoNum type="arabicParenR"/>
            </a:pPr>
            <a:r>
              <a:rPr lang="en-US" sz="3200" dirty="0" smtClean="0">
                <a:solidFill>
                  <a:srgbClr val="7030A0"/>
                </a:solidFill>
              </a:rPr>
              <a:t>In the plane,</a:t>
            </a:r>
          </a:p>
          <a:p>
            <a:pPr marL="514350" indent="-514350">
              <a:buAutoNum type="arabicParenR"/>
            </a:pPr>
            <a:r>
              <a:rPr lang="en-US" sz="3200" dirty="0" smtClean="0">
                <a:solidFill>
                  <a:srgbClr val="7030A0"/>
                </a:solidFill>
              </a:rPr>
              <a:t>Under water,</a:t>
            </a:r>
          </a:p>
          <a:p>
            <a:pPr marL="514350" indent="-514350">
              <a:buAutoNum type="arabicParenR"/>
            </a:pPr>
            <a:r>
              <a:rPr lang="en-US" sz="3200" dirty="0" smtClean="0">
                <a:solidFill>
                  <a:srgbClr val="7030A0"/>
                </a:solidFill>
              </a:rPr>
              <a:t>On boat, etc.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pPr algn="ctr"/>
            <a:r>
              <a:rPr lang="en-US" b="1" i="1" u="sng" dirty="0" smtClean="0"/>
              <a:t>The ice hotel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51816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An </a:t>
            </a:r>
            <a:r>
              <a:rPr lang="en-US" sz="2000" b="1" dirty="0" smtClean="0"/>
              <a:t>ice hotel</a:t>
            </a:r>
            <a:r>
              <a:rPr lang="en-US" sz="2000" dirty="0" smtClean="0"/>
              <a:t> is a temporary hotel made of snow and sculpted blocks of ice. They may be visited by adventurous travelers that are comfortable with the outdoors.</a:t>
            </a:r>
          </a:p>
          <a:p>
            <a:r>
              <a:rPr lang="en-US" sz="2000" dirty="0" smtClean="0"/>
              <a:t>Ice hotels are promoted for adventurous travelers  who are interested in novelties  and unusual environments.</a:t>
            </a:r>
          </a:p>
          <a:p>
            <a:r>
              <a:rPr lang="en-US" sz="2000" dirty="0" smtClean="0"/>
              <a:t>Temperature in the rooms is below zero Celsius, but much warmer than outside.</a:t>
            </a:r>
          </a:p>
          <a:p>
            <a:r>
              <a:rPr lang="en-US" sz="2000" dirty="0" smtClean="0"/>
              <a:t>An ice bar, sometimes associated with an ice hotel, is a drinking establishment primarily made of ice.</a:t>
            </a:r>
          </a:p>
          <a:p>
            <a:r>
              <a:rPr lang="en-US" sz="2000" dirty="0" smtClean="0"/>
              <a:t>Staying at an ice hotel is expensive as prices for a night are from around US $300 to $3,000. Some ice hotels may be destination hotels.</a:t>
            </a:r>
            <a:endParaRPr lang="en-US" sz="2000" dirty="0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,uimuum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399130">
            <a:off x="381000" y="609600"/>
            <a:ext cx="4095750" cy="2362933"/>
          </a:xfrm>
          <a:prstGeom prst="rect">
            <a:avLst/>
          </a:prstGeom>
        </p:spPr>
      </p:pic>
      <p:pic>
        <p:nvPicPr>
          <p:cNvPr id="5" name="Picture 4" descr="g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98222">
            <a:off x="1600200" y="1066800"/>
            <a:ext cx="5348288" cy="3559043"/>
          </a:xfrm>
          <a:prstGeom prst="rect">
            <a:avLst/>
          </a:prstGeom>
        </p:spPr>
      </p:pic>
      <p:pic>
        <p:nvPicPr>
          <p:cNvPr id="6" name="Picture 5" descr="попис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354117">
            <a:off x="1143000" y="2438400"/>
            <a:ext cx="5200650" cy="3448257"/>
          </a:xfrm>
          <a:prstGeom prst="rect">
            <a:avLst/>
          </a:prstGeom>
        </p:spPr>
      </p:pic>
      <p:pic>
        <p:nvPicPr>
          <p:cNvPr id="7" name="Picture 6" descr="sdfgsdf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687324">
            <a:off x="3962401" y="3886200"/>
            <a:ext cx="4383194" cy="2362200"/>
          </a:xfrm>
          <a:prstGeom prst="rect">
            <a:avLst/>
          </a:prstGeom>
        </p:spPr>
      </p:pic>
      <p:pic>
        <p:nvPicPr>
          <p:cNvPr id="8" name="Picture 7" descr="sdgsdgsdgsdgsdfgsd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rot="212981">
            <a:off x="4495800" y="914400"/>
            <a:ext cx="3657600" cy="2438400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b="1" i="1" u="sng" dirty="0" smtClean="0"/>
              <a:t>Tree hotel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38912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Tree hotels have unforgettable view, and the best place for this is Tree House in Kerala, India.</a:t>
            </a:r>
          </a:p>
          <a:p>
            <a:r>
              <a:rPr lang="en-US" sz="2400" dirty="0" smtClean="0"/>
              <a:t>The two tree houses have been built in the middle of the rain forest,  30 meters above the ground.</a:t>
            </a:r>
          </a:p>
          <a:p>
            <a:r>
              <a:rPr lang="en-US" sz="2400" dirty="0" smtClean="0"/>
              <a:t>From the hotel you can lo0k out over the rain forest and watch beautiful birds and animals.</a:t>
            </a:r>
          </a:p>
          <a:p>
            <a:r>
              <a:rPr lang="en-US" sz="2400" dirty="0" smtClean="0"/>
              <a:t>This hotel have got a sitting room, bedroom and shower.</a:t>
            </a:r>
          </a:p>
          <a:p>
            <a:r>
              <a:rPr lang="en-US" sz="2400" dirty="0" smtClean="0"/>
              <a:t>The one night in this hotel cost 150€. 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dasd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457200"/>
            <a:ext cx="3314132" cy="4724400"/>
          </a:xfrm>
          <a:prstGeom prst="rect">
            <a:avLst/>
          </a:prstGeom>
        </p:spPr>
      </p:pic>
      <p:pic>
        <p:nvPicPr>
          <p:cNvPr id="3" name="Picture 2" descr="jj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391020">
            <a:off x="2845937" y="1197311"/>
            <a:ext cx="5181600" cy="3448120"/>
          </a:xfrm>
          <a:prstGeom prst="rect">
            <a:avLst/>
          </a:prstGeom>
        </p:spPr>
      </p:pic>
      <p:pic>
        <p:nvPicPr>
          <p:cNvPr id="4" name="Picture 3" descr="sdasa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057400" y="2743200"/>
            <a:ext cx="5191125" cy="3486011"/>
          </a:xfrm>
          <a:prstGeom prst="rect">
            <a:avLst/>
          </a:prstGeom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ctr"/>
            <a:r>
              <a:rPr lang="en-US" b="1" i="1" u="sng" dirty="0" smtClean="0"/>
              <a:t>Underwater hotel:</a:t>
            </a:r>
            <a:endParaRPr lang="en-US" b="1" i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Lot of people like to stay in hotel near the water but some stay under the water.</a:t>
            </a:r>
          </a:p>
          <a:p>
            <a:r>
              <a:rPr lang="en-US" sz="2400" dirty="0" smtClean="0"/>
              <a:t>The Poseidon Mystery Island resort in Fiji has got 25 rooms that are 12 meters under the Pacific Ocean.</a:t>
            </a:r>
          </a:p>
          <a:p>
            <a:r>
              <a:rPr lang="en-US" sz="2400" dirty="0" smtClean="0"/>
              <a:t>The fish can be fed by pushing a button.</a:t>
            </a:r>
          </a:p>
          <a:p>
            <a:r>
              <a:rPr lang="en-US" sz="2400" dirty="0" smtClean="0"/>
              <a:t>Guests are taken down to the underwater rooms by elevator.</a:t>
            </a:r>
          </a:p>
          <a:p>
            <a:r>
              <a:rPr lang="en-US" sz="2400" dirty="0" smtClean="0"/>
              <a:t>One week at the resort including two nights in an underwater room, costs   19.400 € .</a:t>
            </a:r>
            <a:endParaRPr lang="en-US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oooo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400" y="609600"/>
            <a:ext cx="4891088" cy="3663595"/>
          </a:xfrm>
          <a:prstGeom prst="rect">
            <a:avLst/>
          </a:prstGeom>
        </p:spPr>
      </p:pic>
      <p:pic>
        <p:nvPicPr>
          <p:cNvPr id="5" name="Picture 4" descr="byytjyyj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990600"/>
            <a:ext cx="5805488" cy="4348512"/>
          </a:xfrm>
          <a:prstGeom prst="rect">
            <a:avLst/>
          </a:prstGeom>
        </p:spPr>
      </p:pic>
      <p:pic>
        <p:nvPicPr>
          <p:cNvPr id="6" name="Picture 5" descr="sdfsdfsdfsddf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14600" y="914400"/>
            <a:ext cx="5752302" cy="3898080"/>
          </a:xfrm>
          <a:prstGeom prst="rect">
            <a:avLst/>
          </a:prstGeom>
        </p:spPr>
      </p:pic>
      <p:pic>
        <p:nvPicPr>
          <p:cNvPr id="7" name="Picture 6" descr="попис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600" y="2057400"/>
            <a:ext cx="6243127" cy="3890963"/>
          </a:xfrm>
          <a:prstGeom prst="rect">
            <a:avLst/>
          </a:prstGeom>
        </p:spPr>
      </p:pic>
      <p:pic>
        <p:nvPicPr>
          <p:cNvPr id="9" name="Picture 8" descr="zxccxcxc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286000" y="1219199"/>
            <a:ext cx="6019799" cy="4191001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pPr algn="ctr"/>
            <a:r>
              <a:rPr lang="en-US" b="1" i="1" u="sng" dirty="0" smtClean="0"/>
              <a:t>The end </a:t>
            </a:r>
            <a:endParaRPr lang="en-US" b="1" i="1" u="sng" dirty="0"/>
          </a:p>
        </p:txBody>
      </p:sp>
      <p:sp>
        <p:nvSpPr>
          <p:cNvPr id="5" name="Smiley Face 4"/>
          <p:cNvSpPr/>
          <p:nvPr/>
        </p:nvSpPr>
        <p:spPr>
          <a:xfrm>
            <a:off x="1143000" y="2057400"/>
            <a:ext cx="3352800" cy="3200400"/>
          </a:xfrm>
          <a:prstGeom prst="smileyFace">
            <a:avLst>
              <a:gd name="adj" fmla="val 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</TotalTime>
  <Words>327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Unusual hotels</vt:lpstr>
      <vt:lpstr>Slide 2</vt:lpstr>
      <vt:lpstr>The ice hotel:</vt:lpstr>
      <vt:lpstr>Slide 4</vt:lpstr>
      <vt:lpstr>Tree hotel</vt:lpstr>
      <vt:lpstr>Slide 6</vt:lpstr>
      <vt:lpstr>Underwater hotel:</vt:lpstr>
      <vt:lpstr>Slide 8</vt:lpstr>
      <vt:lpstr>The end 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Unusual hotels</dc:title>
  <dc:creator>Corporate Edition</dc:creator>
  <cp:lastModifiedBy>Corporate Edition</cp:lastModifiedBy>
  <cp:revision>13</cp:revision>
  <dcterms:created xsi:type="dcterms:W3CDTF">2015-01-14T13:35:54Z</dcterms:created>
  <dcterms:modified xsi:type="dcterms:W3CDTF">2015-05-17T21:10:04Z</dcterms:modified>
</cp:coreProperties>
</file>